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0"/>
  </p:notesMasterIdLst>
  <p:sldIdLst>
    <p:sldId id="260" r:id="rId5"/>
    <p:sldId id="265" r:id="rId6"/>
    <p:sldId id="266" r:id="rId7"/>
    <p:sldId id="267" r:id="rId8"/>
    <p:sldId id="268" r:id="rId9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11"/>
      <p:bold r:id="rId12"/>
      <p:italic r:id="rId13"/>
      <p:boldItalic r:id="rId14"/>
    </p:embeddedFont>
    <p:embeddedFont>
      <p:font typeface="Work Sans" pitchFamily="2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050"/>
    <a:srgbClr val="080054"/>
    <a:srgbClr val="FBFBFB"/>
    <a:srgbClr val="E67364"/>
    <a:srgbClr val="3C9673"/>
    <a:srgbClr val="EC9673"/>
    <a:srgbClr val="FF9E62"/>
    <a:srgbClr val="75C8E8"/>
    <a:srgbClr val="FFDE59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ëliss Helec" userId="934e0143-9b57-41a3-9093-32401627deac" providerId="ADAL" clId="{FCB2A5C9-1C88-43C5-8039-966E44695D1B}"/>
    <pc:docChg chg="undo custSel delSld modSld">
      <pc:chgData name="Maëliss Helec" userId="934e0143-9b57-41a3-9093-32401627deac" providerId="ADAL" clId="{FCB2A5C9-1C88-43C5-8039-966E44695D1B}" dt="2023-08-22T13:50:50.994" v="132" actId="207"/>
      <pc:docMkLst>
        <pc:docMk/>
      </pc:docMkLst>
      <pc:sldChg chg="addSp delSp modSp mod">
        <pc:chgData name="Maëliss Helec" userId="934e0143-9b57-41a3-9093-32401627deac" providerId="ADAL" clId="{FCB2A5C9-1C88-43C5-8039-966E44695D1B}" dt="2023-08-22T13:43:07.614" v="128" actId="1076"/>
        <pc:sldMkLst>
          <pc:docMk/>
          <pc:sldMk cId="3212096416" sldId="260"/>
        </pc:sldMkLst>
        <pc:spChg chg="mod">
          <ac:chgData name="Maëliss Helec" userId="934e0143-9b57-41a3-9093-32401627deac" providerId="ADAL" clId="{FCB2A5C9-1C88-43C5-8039-966E44695D1B}" dt="2023-08-22T13:42:31.909" v="119" actId="1076"/>
          <ac:spMkLst>
            <pc:docMk/>
            <pc:sldMk cId="3212096416" sldId="260"/>
            <ac:spMk id="2" creationId="{2DB5C31F-EC41-5B64-0587-B02BF543EA48}"/>
          </ac:spMkLst>
        </pc:spChg>
        <pc:spChg chg="mod">
          <ac:chgData name="Maëliss Helec" userId="934e0143-9b57-41a3-9093-32401627deac" providerId="ADAL" clId="{FCB2A5C9-1C88-43C5-8039-966E44695D1B}" dt="2023-08-22T13:41:54.377" v="108" actId="14100"/>
          <ac:spMkLst>
            <pc:docMk/>
            <pc:sldMk cId="3212096416" sldId="260"/>
            <ac:spMk id="7" creationId="{D1BE4915-F577-45A8-4B13-47263DC8F0FD}"/>
          </ac:spMkLst>
        </pc:spChg>
        <pc:spChg chg="mod">
          <ac:chgData name="Maëliss Helec" userId="934e0143-9b57-41a3-9093-32401627deac" providerId="ADAL" clId="{FCB2A5C9-1C88-43C5-8039-966E44695D1B}" dt="2023-08-22T13:42:29.382" v="118" actId="14100"/>
          <ac:spMkLst>
            <pc:docMk/>
            <pc:sldMk cId="3212096416" sldId="260"/>
            <ac:spMk id="62" creationId="{00000000-0000-0000-0000-000000000000}"/>
          </ac:spMkLst>
        </pc:spChg>
        <pc:spChg chg="mod">
          <ac:chgData name="Maëliss Helec" userId="934e0143-9b57-41a3-9093-32401627deac" providerId="ADAL" clId="{FCB2A5C9-1C88-43C5-8039-966E44695D1B}" dt="2023-08-22T13:43:03.243" v="127" actId="1076"/>
          <ac:spMkLst>
            <pc:docMk/>
            <pc:sldMk cId="3212096416" sldId="260"/>
            <ac:spMk id="65" creationId="{00000000-0000-0000-0000-000000000000}"/>
          </ac:spMkLst>
        </pc:spChg>
        <pc:spChg chg="mod">
          <ac:chgData name="Maëliss Helec" userId="934e0143-9b57-41a3-9093-32401627deac" providerId="ADAL" clId="{FCB2A5C9-1C88-43C5-8039-966E44695D1B}" dt="2023-08-22T13:42:56.846" v="126" actId="14100"/>
          <ac:spMkLst>
            <pc:docMk/>
            <pc:sldMk cId="3212096416" sldId="260"/>
            <ac:spMk id="66" creationId="{00000000-0000-0000-0000-000000000000}"/>
          </ac:spMkLst>
        </pc:spChg>
        <pc:picChg chg="add mod">
          <ac:chgData name="Maëliss Helec" userId="934e0143-9b57-41a3-9093-32401627deac" providerId="ADAL" clId="{FCB2A5C9-1C88-43C5-8039-966E44695D1B}" dt="2023-08-22T13:43:07.614" v="128" actId="1076"/>
          <ac:picMkLst>
            <pc:docMk/>
            <pc:sldMk cId="3212096416" sldId="260"/>
            <ac:picMk id="3" creationId="{2BB58582-C7CE-1C4D-90F4-D32A1FC7AF21}"/>
          </ac:picMkLst>
        </pc:picChg>
        <pc:picChg chg="del">
          <ac:chgData name="Maëliss Helec" userId="934e0143-9b57-41a3-9093-32401627deac" providerId="ADAL" clId="{FCB2A5C9-1C88-43C5-8039-966E44695D1B}" dt="2023-08-22T13:34:15.373" v="33" actId="478"/>
          <ac:picMkLst>
            <pc:docMk/>
            <pc:sldMk cId="3212096416" sldId="260"/>
            <ac:picMk id="11" creationId="{E0A6E15E-29F0-897D-9E3A-E3FDC1BA8641}"/>
          </ac:picMkLst>
        </pc:picChg>
      </pc:sldChg>
      <pc:sldChg chg="del">
        <pc:chgData name="Maëliss Helec" userId="934e0143-9b57-41a3-9093-32401627deac" providerId="ADAL" clId="{FCB2A5C9-1C88-43C5-8039-966E44695D1B}" dt="2023-08-09T18:35:02.882" v="3" actId="47"/>
        <pc:sldMkLst>
          <pc:docMk/>
          <pc:sldMk cId="2470690067" sldId="261"/>
        </pc:sldMkLst>
      </pc:sldChg>
      <pc:sldChg chg="del">
        <pc:chgData name="Maëliss Helec" userId="934e0143-9b57-41a3-9093-32401627deac" providerId="ADAL" clId="{FCB2A5C9-1C88-43C5-8039-966E44695D1B}" dt="2023-08-09T18:35:03.806" v="4" actId="47"/>
        <pc:sldMkLst>
          <pc:docMk/>
          <pc:sldMk cId="852684055" sldId="262"/>
        </pc:sldMkLst>
      </pc:sldChg>
      <pc:sldChg chg="del">
        <pc:chgData name="Maëliss Helec" userId="934e0143-9b57-41a3-9093-32401627deac" providerId="ADAL" clId="{FCB2A5C9-1C88-43C5-8039-966E44695D1B}" dt="2023-08-09T18:35:04.447" v="5" actId="47"/>
        <pc:sldMkLst>
          <pc:docMk/>
          <pc:sldMk cId="408453561" sldId="263"/>
        </pc:sldMkLst>
      </pc:sldChg>
      <pc:sldChg chg="del">
        <pc:chgData name="Maëliss Helec" userId="934e0143-9b57-41a3-9093-32401627deac" providerId="ADAL" clId="{FCB2A5C9-1C88-43C5-8039-966E44695D1B}" dt="2023-08-09T18:35:04.812" v="6" actId="47"/>
        <pc:sldMkLst>
          <pc:docMk/>
          <pc:sldMk cId="4290780821" sldId="264"/>
        </pc:sldMkLst>
      </pc:sldChg>
      <pc:sldChg chg="delSp modSp mod">
        <pc:chgData name="Maëliss Helec" userId="934e0143-9b57-41a3-9093-32401627deac" providerId="ADAL" clId="{FCB2A5C9-1C88-43C5-8039-966E44695D1B}" dt="2023-08-22T13:50:35.717" v="129" actId="207"/>
        <pc:sldMkLst>
          <pc:docMk/>
          <pc:sldMk cId="4069124380" sldId="265"/>
        </pc:sldMkLst>
        <pc:spChg chg="del">
          <ac:chgData name="Maëliss Helec" userId="934e0143-9b57-41a3-9093-32401627deac" providerId="ADAL" clId="{FCB2A5C9-1C88-43C5-8039-966E44695D1B}" dt="2023-08-22T13:30:00.867" v="12" actId="478"/>
          <ac:spMkLst>
            <pc:docMk/>
            <pc:sldMk cId="4069124380" sldId="265"/>
            <ac:spMk id="6" creationId="{D36112AF-8E2F-89FD-44BB-6B99842D2B06}"/>
          </ac:spMkLst>
        </pc:spChg>
        <pc:spChg chg="mod">
          <ac:chgData name="Maëliss Helec" userId="934e0143-9b57-41a3-9093-32401627deac" providerId="ADAL" clId="{FCB2A5C9-1C88-43C5-8039-966E44695D1B}" dt="2023-08-22T13:50:35.717" v="129" actId="207"/>
          <ac:spMkLst>
            <pc:docMk/>
            <pc:sldMk cId="4069124380" sldId="265"/>
            <ac:spMk id="8" creationId="{26CEE399-E4A2-29F7-8A6C-F42B0AF92F38}"/>
          </ac:spMkLst>
        </pc:spChg>
      </pc:sldChg>
      <pc:sldChg chg="delSp mod">
        <pc:chgData name="Maëliss Helec" userId="934e0143-9b57-41a3-9093-32401627deac" providerId="ADAL" clId="{FCB2A5C9-1C88-43C5-8039-966E44695D1B}" dt="2023-08-22T13:30:03.511" v="13" actId="478"/>
        <pc:sldMkLst>
          <pc:docMk/>
          <pc:sldMk cId="2855141276" sldId="266"/>
        </pc:sldMkLst>
        <pc:spChg chg="del">
          <ac:chgData name="Maëliss Helec" userId="934e0143-9b57-41a3-9093-32401627deac" providerId="ADAL" clId="{FCB2A5C9-1C88-43C5-8039-966E44695D1B}" dt="2023-08-22T13:30:03.511" v="13" actId="478"/>
          <ac:spMkLst>
            <pc:docMk/>
            <pc:sldMk cId="2855141276" sldId="266"/>
            <ac:spMk id="9" creationId="{F94A6975-DF4F-5867-E3A8-4EAE3E5D1E92}"/>
          </ac:spMkLst>
        </pc:spChg>
      </pc:sldChg>
      <pc:sldChg chg="delSp modSp mod">
        <pc:chgData name="Maëliss Helec" userId="934e0143-9b57-41a3-9093-32401627deac" providerId="ADAL" clId="{FCB2A5C9-1C88-43C5-8039-966E44695D1B}" dt="2023-08-22T13:50:50.994" v="132" actId="207"/>
        <pc:sldMkLst>
          <pc:docMk/>
          <pc:sldMk cId="1070406455" sldId="267"/>
        </pc:sldMkLst>
        <pc:spChg chg="mod">
          <ac:chgData name="Maëliss Helec" userId="934e0143-9b57-41a3-9093-32401627deac" providerId="ADAL" clId="{FCB2A5C9-1C88-43C5-8039-966E44695D1B}" dt="2023-08-22T13:50:50.994" v="132" actId="207"/>
          <ac:spMkLst>
            <pc:docMk/>
            <pc:sldMk cId="1070406455" sldId="267"/>
            <ac:spMk id="22" creationId="{F41C93CD-021E-2A13-F4DD-098EE7CCBD86}"/>
          </ac:spMkLst>
        </pc:spChg>
        <pc:spChg chg="del">
          <ac:chgData name="Maëliss Helec" userId="934e0143-9b57-41a3-9093-32401627deac" providerId="ADAL" clId="{FCB2A5C9-1C88-43C5-8039-966E44695D1B}" dt="2023-08-22T13:30:17.044" v="14" actId="478"/>
          <ac:spMkLst>
            <pc:docMk/>
            <pc:sldMk cId="1070406455" sldId="267"/>
            <ac:spMk id="23" creationId="{3B1E8BA6-4137-0CBC-1897-C96EAC131DD4}"/>
          </ac:spMkLst>
        </pc:spChg>
      </pc:sldChg>
      <pc:sldChg chg="addSp delSp modSp mod">
        <pc:chgData name="Maëliss Helec" userId="934e0143-9b57-41a3-9093-32401627deac" providerId="ADAL" clId="{FCB2A5C9-1C88-43C5-8039-966E44695D1B}" dt="2023-08-22T13:33:52.184" v="28" actId="688"/>
        <pc:sldMkLst>
          <pc:docMk/>
          <pc:sldMk cId="3293834211" sldId="268"/>
        </pc:sldMkLst>
        <pc:spChg chg="mod">
          <ac:chgData name="Maëliss Helec" userId="934e0143-9b57-41a3-9093-32401627deac" providerId="ADAL" clId="{FCB2A5C9-1C88-43C5-8039-966E44695D1B}" dt="2023-08-22T13:33:49.687" v="27" actId="1076"/>
          <ac:spMkLst>
            <pc:docMk/>
            <pc:sldMk cId="3293834211" sldId="268"/>
            <ac:spMk id="8" creationId="{82E20292-248E-17F1-53CF-9EA534D78697}"/>
          </ac:spMkLst>
        </pc:spChg>
        <pc:picChg chg="add mod">
          <ac:chgData name="Maëliss Helec" userId="934e0143-9b57-41a3-9093-32401627deac" providerId="ADAL" clId="{FCB2A5C9-1C88-43C5-8039-966E44695D1B}" dt="2023-08-22T13:33:52.184" v="28" actId="688"/>
          <ac:picMkLst>
            <pc:docMk/>
            <pc:sldMk cId="3293834211" sldId="268"/>
            <ac:picMk id="3" creationId="{0F6F2598-C0FA-FDF9-7E09-4FB7DF2F9802}"/>
          </ac:picMkLst>
        </pc:picChg>
        <pc:picChg chg="del">
          <ac:chgData name="Maëliss Helec" userId="934e0143-9b57-41a3-9093-32401627deac" providerId="ADAL" clId="{FCB2A5C9-1C88-43C5-8039-966E44695D1B}" dt="2023-08-22T13:32:37.875" v="16" actId="478"/>
          <ac:picMkLst>
            <pc:docMk/>
            <pc:sldMk cId="3293834211" sldId="268"/>
            <ac:picMk id="12" creationId="{90086C26-4FFB-F047-772B-3A08E7B1967F}"/>
          </ac:picMkLst>
        </pc:picChg>
      </pc:sldChg>
    </pc:docChg>
  </pc:docChgLst>
  <pc:docChgLst>
    <pc:chgData name="Maëliss Helec" userId="934e0143-9b57-41a3-9093-32401627deac" providerId="ADAL" clId="{6CFC5E0A-7CC5-472C-AB4C-342D85125A10}"/>
    <pc:docChg chg="modSld">
      <pc:chgData name="Maëliss Helec" userId="934e0143-9b57-41a3-9093-32401627deac" providerId="ADAL" clId="{6CFC5E0A-7CC5-472C-AB4C-342D85125A10}" dt="2024-07-23T19:29:19.269" v="5" actId="20577"/>
      <pc:docMkLst>
        <pc:docMk/>
      </pc:docMkLst>
      <pc:sldChg chg="modSp mod">
        <pc:chgData name="Maëliss Helec" userId="934e0143-9b57-41a3-9093-32401627deac" providerId="ADAL" clId="{6CFC5E0A-7CC5-472C-AB4C-342D85125A10}" dt="2024-07-23T19:29:19.269" v="5" actId="20577"/>
        <pc:sldMkLst>
          <pc:docMk/>
          <pc:sldMk cId="3212096416" sldId="260"/>
        </pc:sldMkLst>
        <pc:spChg chg="mod">
          <ac:chgData name="Maëliss Helec" userId="934e0143-9b57-41a3-9093-32401627deac" providerId="ADAL" clId="{6CFC5E0A-7CC5-472C-AB4C-342D85125A10}" dt="2024-07-23T19:29:15.412" v="1" actId="20577"/>
          <ac:spMkLst>
            <pc:docMk/>
            <pc:sldMk cId="3212096416" sldId="260"/>
            <ac:spMk id="65" creationId="{00000000-0000-0000-0000-000000000000}"/>
          </ac:spMkLst>
        </pc:spChg>
        <pc:spChg chg="mod">
          <ac:chgData name="Maëliss Helec" userId="934e0143-9b57-41a3-9093-32401627deac" providerId="ADAL" clId="{6CFC5E0A-7CC5-472C-AB4C-342D85125A10}" dt="2024-07-23T19:29:19.269" v="5" actId="20577"/>
          <ac:spMkLst>
            <pc:docMk/>
            <pc:sldMk cId="3212096416" sldId="260"/>
            <ac:spMk id="6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4f867682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4f867682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15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E32B8-6846-133C-125E-A3A836F6EFEF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0CC491D-B987-0CE6-E05C-B7B5BC87C199}"/>
              </a:ext>
            </a:extLst>
          </p:cNvPr>
          <p:cNvSpPr/>
          <p:nvPr userDrawn="1"/>
        </p:nvSpPr>
        <p:spPr>
          <a:xfrm>
            <a:off x="825909" y="-1968909"/>
            <a:ext cx="9556955" cy="7418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E9C96-04BD-4690-58BF-898602FCC15D}"/>
              </a:ext>
            </a:extLst>
          </p:cNvPr>
          <p:cNvSpPr/>
          <p:nvPr userDrawn="1"/>
        </p:nvSpPr>
        <p:spPr>
          <a:xfrm>
            <a:off x="6902245" y="3871452"/>
            <a:ext cx="2662084" cy="168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Graphique 15" descr="Un cercle rempli de lignes ondulées">
            <a:extLst>
              <a:ext uri="{FF2B5EF4-FFF2-40B4-BE49-F238E27FC236}">
                <a16:creationId xmlns:a16="http://schemas.microsoft.com/office/drawing/2014/main" id="{53169BAC-701F-04FB-F08A-1E2A840C9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3100" y="-1442512"/>
            <a:ext cx="3295273" cy="3295273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245FC76-E010-005F-4D94-AD21654BB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613" y="204788"/>
            <a:ext cx="6388100" cy="573087"/>
          </a:xfrm>
        </p:spPr>
        <p:txBody>
          <a:bodyPr>
            <a:norm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16E6193-E58C-A30C-E705-3CAD0EC53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9613" y="1250950"/>
            <a:ext cx="6949234" cy="2776538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</a:t>
            </a:r>
          </a:p>
        </p:txBody>
      </p:sp>
    </p:spTree>
    <p:extLst>
      <p:ext uri="{BB962C8B-B14F-4D97-AF65-F5344CB8AC3E}">
        <p14:creationId xmlns:p14="http://schemas.microsoft.com/office/powerpoint/2010/main" val="280079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9A95A88-D846-7903-DAC4-0B676422427D}"/>
              </a:ext>
            </a:extLst>
          </p:cNvPr>
          <p:cNvSpPr/>
          <p:nvPr userDrawn="1"/>
        </p:nvSpPr>
        <p:spPr>
          <a:xfrm>
            <a:off x="-281881" y="-75627"/>
            <a:ext cx="10182160" cy="4303867"/>
          </a:xfrm>
          <a:custGeom>
            <a:avLst/>
            <a:gdLst>
              <a:gd name="connsiteX0" fmla="*/ 68752 w 10182160"/>
              <a:gd name="connsiteY0" fmla="*/ 4303867 h 4303867"/>
              <a:gd name="connsiteX1" fmla="*/ 68752 w 10182160"/>
              <a:gd name="connsiteY1" fmla="*/ 4303867 h 4303867"/>
              <a:gd name="connsiteX2" fmla="*/ 130629 w 10182160"/>
              <a:gd name="connsiteY2" fmla="*/ 3891356 h 4303867"/>
              <a:gd name="connsiteX3" fmla="*/ 323134 w 10182160"/>
              <a:gd name="connsiteY3" fmla="*/ 3499470 h 4303867"/>
              <a:gd name="connsiteX4" fmla="*/ 653143 w 10182160"/>
              <a:gd name="connsiteY4" fmla="*/ 3183212 h 4303867"/>
              <a:gd name="connsiteX5" fmla="*/ 2083182 w 10182160"/>
              <a:gd name="connsiteY5" fmla="*/ 2942580 h 4303867"/>
              <a:gd name="connsiteX6" fmla="*/ 3018208 w 10182160"/>
              <a:gd name="connsiteY6" fmla="*/ 3059458 h 4303867"/>
              <a:gd name="connsiteX7" fmla="*/ 3836355 w 10182160"/>
              <a:gd name="connsiteY7" fmla="*/ 3300090 h 4303867"/>
              <a:gd name="connsiteX8" fmla="*/ 5383272 w 10182160"/>
              <a:gd name="connsiteY8" fmla="*/ 3850105 h 4303867"/>
              <a:gd name="connsiteX9" fmla="*/ 5892036 w 10182160"/>
              <a:gd name="connsiteY9" fmla="*/ 3953233 h 4303867"/>
              <a:gd name="connsiteX10" fmla="*/ 7322075 w 10182160"/>
              <a:gd name="connsiteY10" fmla="*/ 4090736 h 4303867"/>
              <a:gd name="connsiteX11" fmla="*/ 8428981 w 10182160"/>
              <a:gd name="connsiteY11" fmla="*/ 4056360 h 4303867"/>
              <a:gd name="connsiteX12" fmla="*/ 8882743 w 10182160"/>
              <a:gd name="connsiteY12" fmla="*/ 4001359 h 4303867"/>
              <a:gd name="connsiteX13" fmla="*/ 9508385 w 10182160"/>
              <a:gd name="connsiteY13" fmla="*/ 3740102 h 4303867"/>
              <a:gd name="connsiteX14" fmla="*/ 9639014 w 10182160"/>
              <a:gd name="connsiteY14" fmla="*/ 3623224 h 4303867"/>
              <a:gd name="connsiteX15" fmla="*/ 9907146 w 10182160"/>
              <a:gd name="connsiteY15" fmla="*/ 3437594 h 4303867"/>
              <a:gd name="connsiteX16" fmla="*/ 10099651 w 10182160"/>
              <a:gd name="connsiteY16" fmla="*/ 3245088 h 4303867"/>
              <a:gd name="connsiteX17" fmla="*/ 10161528 w 10182160"/>
              <a:gd name="connsiteY17" fmla="*/ 3148836 h 4303867"/>
              <a:gd name="connsiteX18" fmla="*/ 10182153 w 10182160"/>
              <a:gd name="connsiteY18" fmla="*/ 3100709 h 4303867"/>
              <a:gd name="connsiteX19" fmla="*/ 10106526 w 10182160"/>
              <a:gd name="connsiteY19" fmla="*/ 0 h 4303867"/>
              <a:gd name="connsiteX20" fmla="*/ 0 w 10182160"/>
              <a:gd name="connsiteY20" fmla="*/ 0 h 4303867"/>
              <a:gd name="connsiteX21" fmla="*/ 68752 w 10182160"/>
              <a:gd name="connsiteY21" fmla="*/ 4303867 h 4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182160" h="4303867">
                <a:moveTo>
                  <a:pt x="68752" y="4303867"/>
                </a:moveTo>
                <a:lnTo>
                  <a:pt x="68752" y="4303867"/>
                </a:lnTo>
                <a:cubicBezTo>
                  <a:pt x="89378" y="4166363"/>
                  <a:pt x="88705" y="4023927"/>
                  <a:pt x="130629" y="3891356"/>
                </a:cubicBezTo>
                <a:cubicBezTo>
                  <a:pt x="174512" y="3752591"/>
                  <a:pt x="236723" y="3616579"/>
                  <a:pt x="323134" y="3499470"/>
                </a:cubicBezTo>
                <a:cubicBezTo>
                  <a:pt x="413596" y="3376871"/>
                  <a:pt x="517426" y="3252456"/>
                  <a:pt x="653143" y="3183212"/>
                </a:cubicBezTo>
                <a:cubicBezTo>
                  <a:pt x="1134355" y="2937696"/>
                  <a:pt x="1562833" y="2971223"/>
                  <a:pt x="2083182" y="2942580"/>
                </a:cubicBezTo>
                <a:cubicBezTo>
                  <a:pt x="2394857" y="2981539"/>
                  <a:pt x="2710441" y="2996698"/>
                  <a:pt x="3018208" y="3059458"/>
                </a:cubicBezTo>
                <a:cubicBezTo>
                  <a:pt x="3296742" y="3116257"/>
                  <a:pt x="3567006" y="3209212"/>
                  <a:pt x="3836355" y="3300090"/>
                </a:cubicBezTo>
                <a:cubicBezTo>
                  <a:pt x="4561770" y="3544844"/>
                  <a:pt x="4693719" y="3661680"/>
                  <a:pt x="5383272" y="3850105"/>
                </a:cubicBezTo>
                <a:cubicBezTo>
                  <a:pt x="5550189" y="3895716"/>
                  <a:pt x="5720317" y="3931920"/>
                  <a:pt x="5892036" y="3953233"/>
                </a:cubicBezTo>
                <a:cubicBezTo>
                  <a:pt x="6367268" y="4012216"/>
                  <a:pt x="7322075" y="4090736"/>
                  <a:pt x="7322075" y="4090736"/>
                </a:cubicBezTo>
                <a:cubicBezTo>
                  <a:pt x="7691044" y="4079277"/>
                  <a:pt x="8060438" y="4077466"/>
                  <a:pt x="8428981" y="4056360"/>
                </a:cubicBezTo>
                <a:cubicBezTo>
                  <a:pt x="8581093" y="4047649"/>
                  <a:pt x="8736529" y="4044199"/>
                  <a:pt x="8882743" y="4001359"/>
                </a:cubicBezTo>
                <a:cubicBezTo>
                  <a:pt x="9099625" y="3937814"/>
                  <a:pt x="9508385" y="3740102"/>
                  <a:pt x="9508385" y="3740102"/>
                </a:cubicBezTo>
                <a:cubicBezTo>
                  <a:pt x="9551928" y="3701143"/>
                  <a:pt x="9592465" y="3658537"/>
                  <a:pt x="9639014" y="3623224"/>
                </a:cubicBezTo>
                <a:cubicBezTo>
                  <a:pt x="9725619" y="3557524"/>
                  <a:pt x="9823124" y="3506567"/>
                  <a:pt x="9907146" y="3437594"/>
                </a:cubicBezTo>
                <a:cubicBezTo>
                  <a:pt x="9977288" y="3380015"/>
                  <a:pt x="10039664" y="3313182"/>
                  <a:pt x="10099651" y="3245088"/>
                </a:cubicBezTo>
                <a:cubicBezTo>
                  <a:pt x="10124864" y="3216468"/>
                  <a:pt x="10141904" y="3181542"/>
                  <a:pt x="10161528" y="3148836"/>
                </a:cubicBezTo>
                <a:cubicBezTo>
                  <a:pt x="10183178" y="3112753"/>
                  <a:pt x="10182153" y="3121882"/>
                  <a:pt x="10182153" y="3100709"/>
                </a:cubicBezTo>
                <a:lnTo>
                  <a:pt x="10106526" y="0"/>
                </a:lnTo>
                <a:lnTo>
                  <a:pt x="0" y="0"/>
                </a:lnTo>
                <a:lnTo>
                  <a:pt x="68752" y="4303867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034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547F5-A7A0-157F-EB13-8218F366FEB4}"/>
              </a:ext>
            </a:extLst>
          </p:cNvPr>
          <p:cNvSpPr/>
          <p:nvPr userDrawn="1"/>
        </p:nvSpPr>
        <p:spPr>
          <a:xfrm>
            <a:off x="0" y="-75627"/>
            <a:ext cx="9144000" cy="5219128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9A95A88-D846-7903-DAC4-0B676422427D}"/>
              </a:ext>
            </a:extLst>
          </p:cNvPr>
          <p:cNvSpPr/>
          <p:nvPr userDrawn="1"/>
        </p:nvSpPr>
        <p:spPr>
          <a:xfrm>
            <a:off x="-281881" y="-75627"/>
            <a:ext cx="10182160" cy="4303867"/>
          </a:xfrm>
          <a:custGeom>
            <a:avLst/>
            <a:gdLst>
              <a:gd name="connsiteX0" fmla="*/ 68752 w 10182160"/>
              <a:gd name="connsiteY0" fmla="*/ 4303867 h 4303867"/>
              <a:gd name="connsiteX1" fmla="*/ 68752 w 10182160"/>
              <a:gd name="connsiteY1" fmla="*/ 4303867 h 4303867"/>
              <a:gd name="connsiteX2" fmla="*/ 130629 w 10182160"/>
              <a:gd name="connsiteY2" fmla="*/ 3891356 h 4303867"/>
              <a:gd name="connsiteX3" fmla="*/ 323134 w 10182160"/>
              <a:gd name="connsiteY3" fmla="*/ 3499470 h 4303867"/>
              <a:gd name="connsiteX4" fmla="*/ 653143 w 10182160"/>
              <a:gd name="connsiteY4" fmla="*/ 3183212 h 4303867"/>
              <a:gd name="connsiteX5" fmla="*/ 2083182 w 10182160"/>
              <a:gd name="connsiteY5" fmla="*/ 2942580 h 4303867"/>
              <a:gd name="connsiteX6" fmla="*/ 3018208 w 10182160"/>
              <a:gd name="connsiteY6" fmla="*/ 3059458 h 4303867"/>
              <a:gd name="connsiteX7" fmla="*/ 3836355 w 10182160"/>
              <a:gd name="connsiteY7" fmla="*/ 3300090 h 4303867"/>
              <a:gd name="connsiteX8" fmla="*/ 5383272 w 10182160"/>
              <a:gd name="connsiteY8" fmla="*/ 3850105 h 4303867"/>
              <a:gd name="connsiteX9" fmla="*/ 5892036 w 10182160"/>
              <a:gd name="connsiteY9" fmla="*/ 3953233 h 4303867"/>
              <a:gd name="connsiteX10" fmla="*/ 7322075 w 10182160"/>
              <a:gd name="connsiteY10" fmla="*/ 4090736 h 4303867"/>
              <a:gd name="connsiteX11" fmla="*/ 8428981 w 10182160"/>
              <a:gd name="connsiteY11" fmla="*/ 4056360 h 4303867"/>
              <a:gd name="connsiteX12" fmla="*/ 8882743 w 10182160"/>
              <a:gd name="connsiteY12" fmla="*/ 4001359 h 4303867"/>
              <a:gd name="connsiteX13" fmla="*/ 9508385 w 10182160"/>
              <a:gd name="connsiteY13" fmla="*/ 3740102 h 4303867"/>
              <a:gd name="connsiteX14" fmla="*/ 9639014 w 10182160"/>
              <a:gd name="connsiteY14" fmla="*/ 3623224 h 4303867"/>
              <a:gd name="connsiteX15" fmla="*/ 9907146 w 10182160"/>
              <a:gd name="connsiteY15" fmla="*/ 3437594 h 4303867"/>
              <a:gd name="connsiteX16" fmla="*/ 10099651 w 10182160"/>
              <a:gd name="connsiteY16" fmla="*/ 3245088 h 4303867"/>
              <a:gd name="connsiteX17" fmla="*/ 10161528 w 10182160"/>
              <a:gd name="connsiteY17" fmla="*/ 3148836 h 4303867"/>
              <a:gd name="connsiteX18" fmla="*/ 10182153 w 10182160"/>
              <a:gd name="connsiteY18" fmla="*/ 3100709 h 4303867"/>
              <a:gd name="connsiteX19" fmla="*/ 10106526 w 10182160"/>
              <a:gd name="connsiteY19" fmla="*/ 0 h 4303867"/>
              <a:gd name="connsiteX20" fmla="*/ 0 w 10182160"/>
              <a:gd name="connsiteY20" fmla="*/ 0 h 4303867"/>
              <a:gd name="connsiteX21" fmla="*/ 68752 w 10182160"/>
              <a:gd name="connsiteY21" fmla="*/ 4303867 h 4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182160" h="4303867">
                <a:moveTo>
                  <a:pt x="68752" y="4303867"/>
                </a:moveTo>
                <a:lnTo>
                  <a:pt x="68752" y="4303867"/>
                </a:lnTo>
                <a:cubicBezTo>
                  <a:pt x="89378" y="4166363"/>
                  <a:pt x="88705" y="4023927"/>
                  <a:pt x="130629" y="3891356"/>
                </a:cubicBezTo>
                <a:cubicBezTo>
                  <a:pt x="174512" y="3752591"/>
                  <a:pt x="236723" y="3616579"/>
                  <a:pt x="323134" y="3499470"/>
                </a:cubicBezTo>
                <a:cubicBezTo>
                  <a:pt x="413596" y="3376871"/>
                  <a:pt x="517426" y="3252456"/>
                  <a:pt x="653143" y="3183212"/>
                </a:cubicBezTo>
                <a:cubicBezTo>
                  <a:pt x="1134355" y="2937696"/>
                  <a:pt x="1562833" y="2971223"/>
                  <a:pt x="2083182" y="2942580"/>
                </a:cubicBezTo>
                <a:cubicBezTo>
                  <a:pt x="2394857" y="2981539"/>
                  <a:pt x="2710441" y="2996698"/>
                  <a:pt x="3018208" y="3059458"/>
                </a:cubicBezTo>
                <a:cubicBezTo>
                  <a:pt x="3296742" y="3116257"/>
                  <a:pt x="3567006" y="3209212"/>
                  <a:pt x="3836355" y="3300090"/>
                </a:cubicBezTo>
                <a:cubicBezTo>
                  <a:pt x="4561770" y="3544844"/>
                  <a:pt x="4693719" y="3661680"/>
                  <a:pt x="5383272" y="3850105"/>
                </a:cubicBezTo>
                <a:cubicBezTo>
                  <a:pt x="5550189" y="3895716"/>
                  <a:pt x="5720317" y="3931920"/>
                  <a:pt x="5892036" y="3953233"/>
                </a:cubicBezTo>
                <a:cubicBezTo>
                  <a:pt x="6367268" y="4012216"/>
                  <a:pt x="7322075" y="4090736"/>
                  <a:pt x="7322075" y="4090736"/>
                </a:cubicBezTo>
                <a:cubicBezTo>
                  <a:pt x="7691044" y="4079277"/>
                  <a:pt x="8060438" y="4077466"/>
                  <a:pt x="8428981" y="4056360"/>
                </a:cubicBezTo>
                <a:cubicBezTo>
                  <a:pt x="8581093" y="4047649"/>
                  <a:pt x="8736529" y="4044199"/>
                  <a:pt x="8882743" y="4001359"/>
                </a:cubicBezTo>
                <a:cubicBezTo>
                  <a:pt x="9099625" y="3937814"/>
                  <a:pt x="9508385" y="3740102"/>
                  <a:pt x="9508385" y="3740102"/>
                </a:cubicBezTo>
                <a:cubicBezTo>
                  <a:pt x="9551928" y="3701143"/>
                  <a:pt x="9592465" y="3658537"/>
                  <a:pt x="9639014" y="3623224"/>
                </a:cubicBezTo>
                <a:cubicBezTo>
                  <a:pt x="9725619" y="3557524"/>
                  <a:pt x="9823124" y="3506567"/>
                  <a:pt x="9907146" y="3437594"/>
                </a:cubicBezTo>
                <a:cubicBezTo>
                  <a:pt x="9977288" y="3380015"/>
                  <a:pt x="10039664" y="3313182"/>
                  <a:pt x="10099651" y="3245088"/>
                </a:cubicBezTo>
                <a:cubicBezTo>
                  <a:pt x="10124864" y="3216468"/>
                  <a:pt x="10141904" y="3181542"/>
                  <a:pt x="10161528" y="3148836"/>
                </a:cubicBezTo>
                <a:cubicBezTo>
                  <a:pt x="10183178" y="3112753"/>
                  <a:pt x="10182153" y="3121882"/>
                  <a:pt x="10182153" y="3100709"/>
                </a:cubicBezTo>
                <a:lnTo>
                  <a:pt x="10106526" y="0"/>
                </a:lnTo>
                <a:lnTo>
                  <a:pt x="0" y="0"/>
                </a:lnTo>
                <a:lnTo>
                  <a:pt x="68752" y="4303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224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0CB2EAB0-E376-EBBC-E1BD-B7F5B5C1BFA2}"/>
              </a:ext>
            </a:extLst>
          </p:cNvPr>
          <p:cNvSpPr/>
          <p:nvPr userDrawn="1"/>
        </p:nvSpPr>
        <p:spPr>
          <a:xfrm>
            <a:off x="-531159" y="-73959"/>
            <a:ext cx="10488705" cy="5170394"/>
          </a:xfrm>
          <a:custGeom>
            <a:avLst/>
            <a:gdLst>
              <a:gd name="connsiteX0" fmla="*/ 0 w 10488705"/>
              <a:gd name="connsiteY0" fmla="*/ 316006 h 5170394"/>
              <a:gd name="connsiteX1" fmla="*/ 0 w 10488705"/>
              <a:gd name="connsiteY1" fmla="*/ 316006 h 5170394"/>
              <a:gd name="connsiteX2" fmla="*/ 416858 w 10488705"/>
              <a:gd name="connsiteY2" fmla="*/ 1411941 h 5170394"/>
              <a:gd name="connsiteX3" fmla="*/ 914400 w 10488705"/>
              <a:gd name="connsiteY3" fmla="*/ 2030506 h 5170394"/>
              <a:gd name="connsiteX4" fmla="*/ 2682688 w 10488705"/>
              <a:gd name="connsiteY4" fmla="*/ 2763371 h 5170394"/>
              <a:gd name="connsiteX5" fmla="*/ 4390464 w 10488705"/>
              <a:gd name="connsiteY5" fmla="*/ 2844053 h 5170394"/>
              <a:gd name="connsiteX6" fmla="*/ 6508376 w 10488705"/>
              <a:gd name="connsiteY6" fmla="*/ 3442447 h 5170394"/>
              <a:gd name="connsiteX7" fmla="*/ 8088405 w 10488705"/>
              <a:gd name="connsiteY7" fmla="*/ 4511488 h 5170394"/>
              <a:gd name="connsiteX8" fmla="*/ 8653182 w 10488705"/>
              <a:gd name="connsiteY8" fmla="*/ 4834218 h 5170394"/>
              <a:gd name="connsiteX9" fmla="*/ 9527241 w 10488705"/>
              <a:gd name="connsiteY9" fmla="*/ 5049371 h 5170394"/>
              <a:gd name="connsiteX10" fmla="*/ 9634817 w 10488705"/>
              <a:gd name="connsiteY10" fmla="*/ 5056094 h 5170394"/>
              <a:gd name="connsiteX11" fmla="*/ 10233211 w 10488705"/>
              <a:gd name="connsiteY11" fmla="*/ 5130053 h 5170394"/>
              <a:gd name="connsiteX12" fmla="*/ 10488705 w 10488705"/>
              <a:gd name="connsiteY12" fmla="*/ 5170394 h 5170394"/>
              <a:gd name="connsiteX13" fmla="*/ 9997888 w 10488705"/>
              <a:gd name="connsiteY13" fmla="*/ 40341 h 5170394"/>
              <a:gd name="connsiteX14" fmla="*/ 20170 w 10488705"/>
              <a:gd name="connsiteY14" fmla="*/ 0 h 5170394"/>
              <a:gd name="connsiteX15" fmla="*/ 0 w 10488705"/>
              <a:gd name="connsiteY15" fmla="*/ 316006 h 5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88705" h="5170394">
                <a:moveTo>
                  <a:pt x="0" y="316006"/>
                </a:moveTo>
                <a:lnTo>
                  <a:pt x="0" y="316006"/>
                </a:lnTo>
                <a:cubicBezTo>
                  <a:pt x="103374" y="767097"/>
                  <a:pt x="114957" y="911994"/>
                  <a:pt x="416858" y="1411941"/>
                </a:cubicBezTo>
                <a:cubicBezTo>
                  <a:pt x="553642" y="1638456"/>
                  <a:pt x="709467" y="1863110"/>
                  <a:pt x="914400" y="2030506"/>
                </a:cubicBezTo>
                <a:cubicBezTo>
                  <a:pt x="1430523" y="2452092"/>
                  <a:pt x="2040465" y="2648967"/>
                  <a:pt x="2682688" y="2763371"/>
                </a:cubicBezTo>
                <a:cubicBezTo>
                  <a:pt x="2991509" y="2818384"/>
                  <a:pt x="4147925" y="2837221"/>
                  <a:pt x="4390464" y="2844053"/>
                </a:cubicBezTo>
                <a:cubicBezTo>
                  <a:pt x="5343343" y="3016676"/>
                  <a:pt x="5546165" y="3000088"/>
                  <a:pt x="6508376" y="3442447"/>
                </a:cubicBezTo>
                <a:cubicBezTo>
                  <a:pt x="7374682" y="3840716"/>
                  <a:pt x="7292685" y="4003114"/>
                  <a:pt x="8088405" y="4511488"/>
                </a:cubicBezTo>
                <a:cubicBezTo>
                  <a:pt x="8241783" y="4609479"/>
                  <a:pt x="8487358" y="4776398"/>
                  <a:pt x="8653182" y="4834218"/>
                </a:cubicBezTo>
                <a:cubicBezTo>
                  <a:pt x="8891212" y="4917215"/>
                  <a:pt x="9240408" y="5015224"/>
                  <a:pt x="9527241" y="5049371"/>
                </a:cubicBezTo>
                <a:cubicBezTo>
                  <a:pt x="9562918" y="5053618"/>
                  <a:pt x="9598958" y="5053853"/>
                  <a:pt x="9634817" y="5056094"/>
                </a:cubicBezTo>
                <a:cubicBezTo>
                  <a:pt x="9924628" y="5097495"/>
                  <a:pt x="9547447" y="5044332"/>
                  <a:pt x="10233211" y="5130053"/>
                </a:cubicBezTo>
                <a:cubicBezTo>
                  <a:pt x="10482205" y="5161177"/>
                  <a:pt x="10422924" y="5104613"/>
                  <a:pt x="10488705" y="5170394"/>
                </a:cubicBezTo>
                <a:lnTo>
                  <a:pt x="9997888" y="40341"/>
                </a:lnTo>
                <a:lnTo>
                  <a:pt x="20170" y="0"/>
                </a:lnTo>
                <a:lnTo>
                  <a:pt x="0" y="316006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14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E32B8-6846-133C-125E-A3A836F6EFEF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0CC491D-B987-0CE6-E05C-B7B5BC87C199}"/>
              </a:ext>
            </a:extLst>
          </p:cNvPr>
          <p:cNvSpPr/>
          <p:nvPr userDrawn="1"/>
        </p:nvSpPr>
        <p:spPr>
          <a:xfrm>
            <a:off x="-1084497" y="-1620566"/>
            <a:ext cx="9556955" cy="7418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E9C96-04BD-4690-58BF-898602FCC15D}"/>
              </a:ext>
            </a:extLst>
          </p:cNvPr>
          <p:cNvSpPr/>
          <p:nvPr userDrawn="1"/>
        </p:nvSpPr>
        <p:spPr>
          <a:xfrm>
            <a:off x="-129926" y="-449680"/>
            <a:ext cx="2662084" cy="168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7E98B-D607-A0D7-C920-B963AFF39890}"/>
              </a:ext>
            </a:extLst>
          </p:cNvPr>
          <p:cNvSpPr/>
          <p:nvPr userDrawn="1"/>
        </p:nvSpPr>
        <p:spPr>
          <a:xfrm>
            <a:off x="-195240" y="3822559"/>
            <a:ext cx="2662084" cy="168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78E141A0-EA91-55C9-7F8F-17430ACB7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700" y="456961"/>
            <a:ext cx="6388100" cy="573087"/>
          </a:xfrm>
        </p:spPr>
        <p:txBody>
          <a:bodyPr>
            <a:norm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03692269-ADE1-877A-5E4C-180E05994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700" y="1503123"/>
            <a:ext cx="6949234" cy="2776538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</a:t>
            </a:r>
          </a:p>
        </p:txBody>
      </p:sp>
    </p:spTree>
    <p:extLst>
      <p:ext uri="{BB962C8B-B14F-4D97-AF65-F5344CB8AC3E}">
        <p14:creationId xmlns:p14="http://schemas.microsoft.com/office/powerpoint/2010/main" val="536299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17DEE-B540-704C-8C33-94E1A04CDD49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2C49580-4C2B-D2F7-03E3-F3F61121D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920" y="471919"/>
            <a:ext cx="3534159" cy="529887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lang="fr-CA" sz="1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 algn="ctr"/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AB93818-1327-DDC0-76D2-13E490193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0920" y="471919"/>
            <a:ext cx="3657600" cy="529887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lang="fr-FR" b="1" dirty="0" smtClean="0">
                <a:solidFill>
                  <a:srgbClr val="75C8E8"/>
                </a:solidFill>
                <a:latin typeface="Montserrat" panose="00000500000000000000" pitchFamily="2" charset="0"/>
              </a:defRPr>
            </a:lvl1pPr>
            <a:lvl2pPr>
              <a:defRPr lang="fr-FR" sz="2800" dirty="0" smtClean="0">
                <a:solidFill>
                  <a:schemeClr val="dk1"/>
                </a:solidFill>
              </a:defRPr>
            </a:lvl2pPr>
            <a:lvl3pPr>
              <a:defRPr lang="fr-FR" sz="2800" dirty="0" smtClean="0">
                <a:solidFill>
                  <a:schemeClr val="dk1"/>
                </a:solidFill>
              </a:defRPr>
            </a:lvl3pPr>
            <a:lvl4pPr>
              <a:defRPr lang="fr-FR" sz="2800" dirty="0" smtClean="0">
                <a:solidFill>
                  <a:schemeClr val="dk1"/>
                </a:solidFill>
              </a:defRPr>
            </a:lvl4pPr>
            <a:lvl5pPr>
              <a:defRPr lang="fr-CA" sz="2800" dirty="0">
                <a:solidFill>
                  <a:schemeClr val="dk1"/>
                </a:solidFill>
              </a:defRPr>
            </a:lvl5pPr>
          </a:lstStyle>
          <a:p>
            <a:pPr lvl="0" algn="ctr">
              <a:lnSpc>
                <a:spcPct val="100000"/>
              </a:lnSpc>
              <a:buClr>
                <a:schemeClr val="dk1"/>
              </a:buClr>
              <a:buSzPts val="2800"/>
              <a:buNone/>
            </a:pPr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20B1957-AAF1-29EC-0DE1-3A29B7844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50" y="1849438"/>
            <a:ext cx="3475038" cy="2822575"/>
          </a:xfrm>
        </p:spPr>
        <p:txBody>
          <a:bodyPr>
            <a:normAutofit/>
          </a:bodyPr>
          <a:lstStyle>
            <a:lvl1pPr marL="114300" indent="0" algn="just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7052B14B-CCB7-5FCD-DCE6-DC7256C7E7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2201" y="1849438"/>
            <a:ext cx="3475038" cy="2822575"/>
          </a:xfrm>
        </p:spPr>
        <p:txBody>
          <a:bodyPr>
            <a:normAutofit/>
          </a:bodyPr>
          <a:lstStyle>
            <a:lvl1pPr marL="114300" indent="0" algn="just">
              <a:buNone/>
              <a:defRPr sz="1100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</p:spTree>
    <p:extLst>
      <p:ext uri="{BB962C8B-B14F-4D97-AF65-F5344CB8AC3E}">
        <p14:creationId xmlns:p14="http://schemas.microsoft.com/office/powerpoint/2010/main" val="308200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17DEE-B540-704C-8C33-94E1A04CDD49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F961A-8666-C406-BBA8-553A53432B9F}"/>
              </a:ext>
            </a:extLst>
          </p:cNvPr>
          <p:cNvSpPr/>
          <p:nvPr userDrawn="1"/>
        </p:nvSpPr>
        <p:spPr>
          <a:xfrm>
            <a:off x="1179979" y="1156445"/>
            <a:ext cx="6784041" cy="3079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A2C3EF-34C7-FBA3-79D6-6851E335D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0119" y="2762623"/>
            <a:ext cx="1579656" cy="982663"/>
          </a:xfrm>
        </p:spPr>
        <p:txBody>
          <a:bodyPr>
            <a:normAutofit/>
          </a:bodyPr>
          <a:lstStyle>
            <a:lvl1pPr marL="114300" indent="0" algn="ctr">
              <a:buNone/>
              <a:defRPr sz="11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5CE0BCCB-3F45-F2E0-580E-D29F4E8E3D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2172" y="2762623"/>
            <a:ext cx="1579656" cy="982663"/>
          </a:xfrm>
        </p:spPr>
        <p:txBody>
          <a:bodyPr>
            <a:normAutofit/>
          </a:bodyPr>
          <a:lstStyle>
            <a:lvl1pPr marL="114300" indent="0" algn="ctr">
              <a:buNone/>
              <a:defRPr sz="11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F328612-F8EE-FC1F-C136-204F4A778B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64225" y="2762623"/>
            <a:ext cx="1579656" cy="982663"/>
          </a:xfrm>
        </p:spPr>
        <p:txBody>
          <a:bodyPr>
            <a:normAutofit/>
          </a:bodyPr>
          <a:lstStyle>
            <a:lvl1pPr marL="114300" indent="0" algn="ctr">
              <a:buNone/>
              <a:defRPr sz="11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pic>
        <p:nvPicPr>
          <p:cNvPr id="8" name="Graphique 7" descr="Une forme organique">
            <a:extLst>
              <a:ext uri="{FF2B5EF4-FFF2-40B4-BE49-F238E27FC236}">
                <a16:creationId xmlns:a16="http://schemas.microsoft.com/office/drawing/2014/main" id="{710FD36A-AA2B-3F93-C340-39E4359F1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421" y="1156445"/>
            <a:ext cx="1289051" cy="1289051"/>
          </a:xfrm>
          <a:prstGeom prst="rect">
            <a:avLst/>
          </a:prstGeom>
        </p:spPr>
      </p:pic>
      <p:pic>
        <p:nvPicPr>
          <p:cNvPr id="9" name="Graphique 8" descr="Une forme organique">
            <a:extLst>
              <a:ext uri="{FF2B5EF4-FFF2-40B4-BE49-F238E27FC236}">
                <a16:creationId xmlns:a16="http://schemas.microsoft.com/office/drawing/2014/main" id="{7087493C-7D80-8D06-FCD1-B9B773E20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7473" y="1156444"/>
            <a:ext cx="1289051" cy="1289051"/>
          </a:xfrm>
          <a:prstGeom prst="rect">
            <a:avLst/>
          </a:prstGeom>
        </p:spPr>
      </p:pic>
      <p:pic>
        <p:nvPicPr>
          <p:cNvPr id="10" name="Graphique 9" descr="Une forme organique">
            <a:extLst>
              <a:ext uri="{FF2B5EF4-FFF2-40B4-BE49-F238E27FC236}">
                <a16:creationId xmlns:a16="http://schemas.microsoft.com/office/drawing/2014/main" id="{1CF79AF1-5EE9-6C99-92BA-E871B4CE1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9528" y="1156444"/>
            <a:ext cx="1289051" cy="1289051"/>
          </a:xfrm>
          <a:prstGeom prst="rect">
            <a:avLst/>
          </a:prstGeom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D8C63F21-1EDF-EFA0-3F58-19CFB038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698" y="278495"/>
            <a:ext cx="8520600" cy="572700"/>
          </a:xfrm>
        </p:spPr>
        <p:txBody>
          <a:bodyPr>
            <a:normAutofit/>
          </a:bodyPr>
          <a:lstStyle>
            <a:lvl1pPr algn="ctr">
              <a:defRPr sz="2000" b="1"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74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E3918CCE-9C94-7B0E-E4AA-9B6CB6D87AB3}"/>
              </a:ext>
            </a:extLst>
          </p:cNvPr>
          <p:cNvSpPr/>
          <p:nvPr userDrawn="1"/>
        </p:nvSpPr>
        <p:spPr>
          <a:xfrm>
            <a:off x="-701271" y="2310063"/>
            <a:ext cx="4599501" cy="4599501"/>
          </a:xfrm>
          <a:prstGeom prst="ellipse">
            <a:avLst/>
          </a:prstGeom>
          <a:solidFill>
            <a:srgbClr val="FF9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F53D4EF-7C40-B386-8F68-77F7897A5A6B}"/>
              </a:ext>
            </a:extLst>
          </p:cNvPr>
          <p:cNvSpPr/>
          <p:nvPr userDrawn="1"/>
        </p:nvSpPr>
        <p:spPr>
          <a:xfrm>
            <a:off x="945337" y="1000720"/>
            <a:ext cx="3406656" cy="37676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Graphique 4" descr="Une forme organique">
            <a:extLst>
              <a:ext uri="{FF2B5EF4-FFF2-40B4-BE49-F238E27FC236}">
                <a16:creationId xmlns:a16="http://schemas.microsoft.com/office/drawing/2014/main" id="{46C6D5BC-CA91-6725-80B5-F9661D6CD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15740">
            <a:off x="6361542" y="-2286000"/>
            <a:ext cx="4572000" cy="457200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EC52E8D-9F38-9319-D559-96DEF5191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4228" y="1318558"/>
            <a:ext cx="2514002" cy="424882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0CA7BF-E6FA-D95F-AAFC-6E66172D6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1365" y="2051584"/>
            <a:ext cx="2514600" cy="2358953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texte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9967CCF-34E3-CE22-4A3E-E60886BC9A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2864" y="1781044"/>
            <a:ext cx="3406656" cy="2509837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texte</a:t>
            </a:r>
            <a:endParaRPr lang="fr-CA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2B906F0-1075-6D4A-5F62-B4743F9097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5086"/>
            <a:ext cx="9144000" cy="519113"/>
          </a:xfrm>
        </p:spPr>
        <p:txBody>
          <a:bodyPr>
            <a:no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01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pic>
        <p:nvPicPr>
          <p:cNvPr id="11" name="Graphique 10" descr="Une forme d’angle organique">
            <a:extLst>
              <a:ext uri="{FF2B5EF4-FFF2-40B4-BE49-F238E27FC236}">
                <a16:creationId xmlns:a16="http://schemas.microsoft.com/office/drawing/2014/main" id="{3210C24D-0F7D-A667-CE46-E4782253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83087" y="1081953"/>
            <a:ext cx="4572000" cy="4572000"/>
          </a:xfrm>
          <a:prstGeom prst="rect">
            <a:avLst/>
          </a:prstGeom>
        </p:spPr>
      </p:pic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A29782D1-DBA1-D96D-C1A6-2C628910D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32" y="134915"/>
            <a:ext cx="8639735" cy="519113"/>
          </a:xfrm>
        </p:spPr>
        <p:txBody>
          <a:bodyPr>
            <a:no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114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86135BB-5852-CCAF-768B-0C36A17C783E}"/>
              </a:ext>
            </a:extLst>
          </p:cNvPr>
          <p:cNvSpPr/>
          <p:nvPr userDrawn="1"/>
        </p:nvSpPr>
        <p:spPr>
          <a:xfrm>
            <a:off x="0" y="-609600"/>
            <a:ext cx="5261428" cy="3040743"/>
          </a:xfrm>
          <a:custGeom>
            <a:avLst/>
            <a:gdLst>
              <a:gd name="connsiteX0" fmla="*/ 0 w 5261428"/>
              <a:gd name="connsiteY0" fmla="*/ 3040743 h 3040743"/>
              <a:gd name="connsiteX1" fmla="*/ 0 w 5261428"/>
              <a:gd name="connsiteY1" fmla="*/ 3040743 h 3040743"/>
              <a:gd name="connsiteX2" fmla="*/ 14514 w 5261428"/>
              <a:gd name="connsiteY2" fmla="*/ 2721429 h 3040743"/>
              <a:gd name="connsiteX3" fmla="*/ 29028 w 5261428"/>
              <a:gd name="connsiteY3" fmla="*/ 2590800 h 3040743"/>
              <a:gd name="connsiteX4" fmla="*/ 65314 w 5261428"/>
              <a:gd name="connsiteY4" fmla="*/ 2460172 h 3040743"/>
              <a:gd name="connsiteX5" fmla="*/ 217714 w 5261428"/>
              <a:gd name="connsiteY5" fmla="*/ 2068286 h 3040743"/>
              <a:gd name="connsiteX6" fmla="*/ 754743 w 5261428"/>
              <a:gd name="connsiteY6" fmla="*/ 1596572 h 3040743"/>
              <a:gd name="connsiteX7" fmla="*/ 1560286 w 5261428"/>
              <a:gd name="connsiteY7" fmla="*/ 1494972 h 3040743"/>
              <a:gd name="connsiteX8" fmla="*/ 1886857 w 5261428"/>
              <a:gd name="connsiteY8" fmla="*/ 1502229 h 3040743"/>
              <a:gd name="connsiteX9" fmla="*/ 2286000 w 5261428"/>
              <a:gd name="connsiteY9" fmla="*/ 1524000 h 3040743"/>
              <a:gd name="connsiteX10" fmla="*/ 3156857 w 5261428"/>
              <a:gd name="connsiteY10" fmla="*/ 1509486 h 3040743"/>
              <a:gd name="connsiteX11" fmla="*/ 3519714 w 5261428"/>
              <a:gd name="connsiteY11" fmla="*/ 1422400 h 3040743"/>
              <a:gd name="connsiteX12" fmla="*/ 4412343 w 5261428"/>
              <a:gd name="connsiteY12" fmla="*/ 899886 h 3040743"/>
              <a:gd name="connsiteX13" fmla="*/ 4949371 w 5261428"/>
              <a:gd name="connsiteY13" fmla="*/ 384629 h 3040743"/>
              <a:gd name="connsiteX14" fmla="*/ 5123543 w 5261428"/>
              <a:gd name="connsiteY14" fmla="*/ 232229 h 3040743"/>
              <a:gd name="connsiteX15" fmla="*/ 5210628 w 5261428"/>
              <a:gd name="connsiteY15" fmla="*/ 152400 h 3040743"/>
              <a:gd name="connsiteX16" fmla="*/ 5232400 w 5261428"/>
              <a:gd name="connsiteY16" fmla="*/ 130629 h 3040743"/>
              <a:gd name="connsiteX17" fmla="*/ 5261428 w 5261428"/>
              <a:gd name="connsiteY17" fmla="*/ 101600 h 3040743"/>
              <a:gd name="connsiteX18" fmla="*/ 4572000 w 5261428"/>
              <a:gd name="connsiteY18" fmla="*/ 87086 h 3040743"/>
              <a:gd name="connsiteX19" fmla="*/ 4013200 w 5261428"/>
              <a:gd name="connsiteY19" fmla="*/ 0 h 3040743"/>
              <a:gd name="connsiteX20" fmla="*/ 21771 w 5261428"/>
              <a:gd name="connsiteY20" fmla="*/ 0 h 3040743"/>
              <a:gd name="connsiteX21" fmla="*/ 0 w 5261428"/>
              <a:gd name="connsiteY21" fmla="*/ 3040743 h 304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61428" h="3040743">
                <a:moveTo>
                  <a:pt x="0" y="3040743"/>
                </a:moveTo>
                <a:lnTo>
                  <a:pt x="0" y="3040743"/>
                </a:lnTo>
                <a:lnTo>
                  <a:pt x="14514" y="2721429"/>
                </a:lnTo>
                <a:cubicBezTo>
                  <a:pt x="19352" y="2677886"/>
                  <a:pt x="20666" y="2633805"/>
                  <a:pt x="29028" y="2590800"/>
                </a:cubicBezTo>
                <a:cubicBezTo>
                  <a:pt x="37654" y="2546439"/>
                  <a:pt x="49965" y="2502677"/>
                  <a:pt x="65314" y="2460172"/>
                </a:cubicBezTo>
                <a:cubicBezTo>
                  <a:pt x="112918" y="2328345"/>
                  <a:pt x="149647" y="2190807"/>
                  <a:pt x="217714" y="2068286"/>
                </a:cubicBezTo>
                <a:cubicBezTo>
                  <a:pt x="326395" y="1872661"/>
                  <a:pt x="546121" y="1674805"/>
                  <a:pt x="754743" y="1596572"/>
                </a:cubicBezTo>
                <a:cubicBezTo>
                  <a:pt x="926346" y="1532221"/>
                  <a:pt x="1370597" y="1509563"/>
                  <a:pt x="1560286" y="1494972"/>
                </a:cubicBezTo>
                <a:lnTo>
                  <a:pt x="1886857" y="1502229"/>
                </a:lnTo>
                <a:cubicBezTo>
                  <a:pt x="2019996" y="1507554"/>
                  <a:pt x="2152757" y="1523239"/>
                  <a:pt x="2286000" y="1524000"/>
                </a:cubicBezTo>
                <a:cubicBezTo>
                  <a:pt x="2576321" y="1525659"/>
                  <a:pt x="2866571" y="1514324"/>
                  <a:pt x="3156857" y="1509486"/>
                </a:cubicBezTo>
                <a:cubicBezTo>
                  <a:pt x="3277809" y="1480457"/>
                  <a:pt x="3402693" y="1464570"/>
                  <a:pt x="3519714" y="1422400"/>
                </a:cubicBezTo>
                <a:cubicBezTo>
                  <a:pt x="3861548" y="1299216"/>
                  <a:pt x="4133550" y="1135630"/>
                  <a:pt x="4412343" y="899886"/>
                </a:cubicBezTo>
                <a:cubicBezTo>
                  <a:pt x="4601776" y="739704"/>
                  <a:pt x="4768503" y="554423"/>
                  <a:pt x="4949371" y="384629"/>
                </a:cubicBezTo>
                <a:cubicBezTo>
                  <a:pt x="5005615" y="331828"/>
                  <a:pt x="5065884" y="283481"/>
                  <a:pt x="5123543" y="232229"/>
                </a:cubicBezTo>
                <a:cubicBezTo>
                  <a:pt x="5152975" y="206067"/>
                  <a:pt x="5181840" y="179269"/>
                  <a:pt x="5210628" y="152400"/>
                </a:cubicBezTo>
                <a:cubicBezTo>
                  <a:pt x="5218131" y="145397"/>
                  <a:pt x="5225143" y="137886"/>
                  <a:pt x="5232400" y="130629"/>
                </a:cubicBezTo>
                <a:lnTo>
                  <a:pt x="5261428" y="101600"/>
                </a:lnTo>
                <a:cubicBezTo>
                  <a:pt x="5011377" y="39087"/>
                  <a:pt x="5406794" y="135558"/>
                  <a:pt x="4572000" y="87086"/>
                </a:cubicBezTo>
                <a:cubicBezTo>
                  <a:pt x="4208187" y="65961"/>
                  <a:pt x="4228558" y="66265"/>
                  <a:pt x="4013200" y="0"/>
                </a:cubicBezTo>
                <a:lnTo>
                  <a:pt x="21771" y="0"/>
                </a:lnTo>
                <a:lnTo>
                  <a:pt x="0" y="3040743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76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0D0A7C8-DA24-9181-EA31-ACC60DCD8104}"/>
              </a:ext>
            </a:extLst>
          </p:cNvPr>
          <p:cNvSpPr/>
          <p:nvPr userDrawn="1"/>
        </p:nvSpPr>
        <p:spPr>
          <a:xfrm>
            <a:off x="-2111459" y="-227875"/>
            <a:ext cx="7373257" cy="5834743"/>
          </a:xfrm>
          <a:custGeom>
            <a:avLst/>
            <a:gdLst>
              <a:gd name="connsiteX0" fmla="*/ 3214914 w 7373257"/>
              <a:gd name="connsiteY0" fmla="*/ 72572 h 5834743"/>
              <a:gd name="connsiteX1" fmla="*/ 3214914 w 7373257"/>
              <a:gd name="connsiteY1" fmla="*/ 72572 h 5834743"/>
              <a:gd name="connsiteX2" fmla="*/ 2540000 w 7373257"/>
              <a:gd name="connsiteY2" fmla="*/ 312057 h 5834743"/>
              <a:gd name="connsiteX3" fmla="*/ 2373086 w 7373257"/>
              <a:gd name="connsiteY3" fmla="*/ 566057 h 5834743"/>
              <a:gd name="connsiteX4" fmla="*/ 2336800 w 7373257"/>
              <a:gd name="connsiteY4" fmla="*/ 1582057 h 5834743"/>
              <a:gd name="connsiteX5" fmla="*/ 3106057 w 7373257"/>
              <a:gd name="connsiteY5" fmla="*/ 2852057 h 5834743"/>
              <a:gd name="connsiteX6" fmla="*/ 3730172 w 7373257"/>
              <a:gd name="connsiteY6" fmla="*/ 3127829 h 5834743"/>
              <a:gd name="connsiteX7" fmla="*/ 4782457 w 7373257"/>
              <a:gd name="connsiteY7" fmla="*/ 3476172 h 5834743"/>
              <a:gd name="connsiteX8" fmla="*/ 5805714 w 7373257"/>
              <a:gd name="connsiteY8" fmla="*/ 3875314 h 5834743"/>
              <a:gd name="connsiteX9" fmla="*/ 6458857 w 7373257"/>
              <a:gd name="connsiteY9" fmla="*/ 4281714 h 5834743"/>
              <a:gd name="connsiteX10" fmla="*/ 7082972 w 7373257"/>
              <a:gd name="connsiteY10" fmla="*/ 4978400 h 5834743"/>
              <a:gd name="connsiteX11" fmla="*/ 7170057 w 7373257"/>
              <a:gd name="connsiteY11" fmla="*/ 5130800 h 5834743"/>
              <a:gd name="connsiteX12" fmla="*/ 7300686 w 7373257"/>
              <a:gd name="connsiteY12" fmla="*/ 5551714 h 5834743"/>
              <a:gd name="connsiteX13" fmla="*/ 7344229 w 7373257"/>
              <a:gd name="connsiteY13" fmla="*/ 5733143 h 5834743"/>
              <a:gd name="connsiteX14" fmla="*/ 7366000 w 7373257"/>
              <a:gd name="connsiteY14" fmla="*/ 5812972 h 5834743"/>
              <a:gd name="connsiteX15" fmla="*/ 7373257 w 7373257"/>
              <a:gd name="connsiteY15" fmla="*/ 5834743 h 5834743"/>
              <a:gd name="connsiteX16" fmla="*/ 3360057 w 7373257"/>
              <a:gd name="connsiteY16" fmla="*/ 5631543 h 5834743"/>
              <a:gd name="connsiteX17" fmla="*/ 14514 w 7373257"/>
              <a:gd name="connsiteY17" fmla="*/ 5537200 h 5834743"/>
              <a:gd name="connsiteX18" fmla="*/ 0 w 7373257"/>
              <a:gd name="connsiteY18" fmla="*/ 0 h 5834743"/>
              <a:gd name="connsiteX19" fmla="*/ 3214914 w 7373257"/>
              <a:gd name="connsiteY19" fmla="*/ 72572 h 583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73257" h="5834743">
                <a:moveTo>
                  <a:pt x="3214914" y="72572"/>
                </a:moveTo>
                <a:lnTo>
                  <a:pt x="3214914" y="72572"/>
                </a:lnTo>
                <a:cubicBezTo>
                  <a:pt x="3111356" y="102160"/>
                  <a:pt x="2658591" y="209278"/>
                  <a:pt x="2540000" y="312057"/>
                </a:cubicBezTo>
                <a:cubicBezTo>
                  <a:pt x="2463440" y="378409"/>
                  <a:pt x="2428724" y="481390"/>
                  <a:pt x="2373086" y="566057"/>
                </a:cubicBezTo>
                <a:cubicBezTo>
                  <a:pt x="2271105" y="997516"/>
                  <a:pt x="2205705" y="1083896"/>
                  <a:pt x="2336800" y="1582057"/>
                </a:cubicBezTo>
                <a:cubicBezTo>
                  <a:pt x="2468288" y="2081713"/>
                  <a:pt x="2673829" y="2540853"/>
                  <a:pt x="3106057" y="2852057"/>
                </a:cubicBezTo>
                <a:cubicBezTo>
                  <a:pt x="3290634" y="2984953"/>
                  <a:pt x="3517022" y="3048474"/>
                  <a:pt x="3730172" y="3127829"/>
                </a:cubicBezTo>
                <a:cubicBezTo>
                  <a:pt x="4076435" y="3256741"/>
                  <a:pt x="4431624" y="3360272"/>
                  <a:pt x="4782457" y="3476172"/>
                </a:cubicBezTo>
                <a:cubicBezTo>
                  <a:pt x="5210009" y="3617417"/>
                  <a:pt x="5422933" y="3661259"/>
                  <a:pt x="5805714" y="3875314"/>
                </a:cubicBezTo>
                <a:cubicBezTo>
                  <a:pt x="6029516" y="4000467"/>
                  <a:pt x="6248620" y="4134911"/>
                  <a:pt x="6458857" y="4281714"/>
                </a:cubicBezTo>
                <a:cubicBezTo>
                  <a:pt x="6619181" y="4393665"/>
                  <a:pt x="7082054" y="4977228"/>
                  <a:pt x="7082972" y="4978400"/>
                </a:cubicBezTo>
                <a:cubicBezTo>
                  <a:pt x="7119031" y="5024476"/>
                  <a:pt x="7144902" y="5077975"/>
                  <a:pt x="7170057" y="5130800"/>
                </a:cubicBezTo>
                <a:cubicBezTo>
                  <a:pt x="7229171" y="5254939"/>
                  <a:pt x="7268423" y="5426695"/>
                  <a:pt x="7300686" y="5551714"/>
                </a:cubicBezTo>
                <a:cubicBezTo>
                  <a:pt x="7316227" y="5611935"/>
                  <a:pt x="7329145" y="5672806"/>
                  <a:pt x="7344229" y="5733143"/>
                </a:cubicBezTo>
                <a:cubicBezTo>
                  <a:pt x="7350918" y="5759901"/>
                  <a:pt x="7358423" y="5786452"/>
                  <a:pt x="7366000" y="5812972"/>
                </a:cubicBezTo>
                <a:cubicBezTo>
                  <a:pt x="7368101" y="5820327"/>
                  <a:pt x="7373257" y="5834743"/>
                  <a:pt x="7373257" y="5834743"/>
                </a:cubicBezTo>
                <a:lnTo>
                  <a:pt x="3360057" y="5631543"/>
                </a:lnTo>
                <a:lnTo>
                  <a:pt x="14514" y="5537200"/>
                </a:lnTo>
                <a:lnTo>
                  <a:pt x="0" y="0"/>
                </a:lnTo>
                <a:lnTo>
                  <a:pt x="3214914" y="72572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0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 descr="Une forme organique">
            <a:extLst>
              <a:ext uri="{FF2B5EF4-FFF2-40B4-BE49-F238E27FC236}">
                <a16:creationId xmlns:a16="http://schemas.microsoft.com/office/drawing/2014/main" id="{0EF58887-8F55-E3F0-2FD0-E8ADA26A1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79545">
            <a:off x="6609048" y="-2856640"/>
            <a:ext cx="4572000" cy="4572000"/>
          </a:xfrm>
          <a:prstGeom prst="rect">
            <a:avLst/>
          </a:prstGeom>
        </p:spPr>
      </p:pic>
      <p:pic>
        <p:nvPicPr>
          <p:cNvPr id="4" name="Graphique 3" descr="Une forme d’angle organique">
            <a:extLst>
              <a:ext uri="{FF2B5EF4-FFF2-40B4-BE49-F238E27FC236}">
                <a16:creationId xmlns:a16="http://schemas.microsoft.com/office/drawing/2014/main" id="{66894463-76B7-F5D2-EAF8-C9953F209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9623" y="94180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8" r:id="rId3"/>
    <p:sldLayoutId id="2147483669" r:id="rId4"/>
    <p:sldLayoutId id="2147483672" r:id="rId5"/>
    <p:sldLayoutId id="2147483663" r:id="rId6"/>
    <p:sldLayoutId id="2147483661" r:id="rId7"/>
    <p:sldLayoutId id="2147483662" r:id="rId8"/>
    <p:sldLayoutId id="2147483665" r:id="rId9"/>
    <p:sldLayoutId id="2147483670" r:id="rId10"/>
    <p:sldLayoutId id="2147483671" r:id="rId11"/>
    <p:sldLayoutId id="2147483673" r:id="rId12"/>
    <p:sldLayoutId id="2147483648" r:id="rId13"/>
    <p:sldLayoutId id="2147483649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communication@quartiersducanal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5C31F-EC41-5B64-0587-B02BF543EA48}"/>
              </a:ext>
            </a:extLst>
          </p:cNvPr>
          <p:cNvSpPr/>
          <p:nvPr/>
        </p:nvSpPr>
        <p:spPr>
          <a:xfrm>
            <a:off x="-9427" y="29212"/>
            <a:ext cx="9144000" cy="5143500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Google Shape;62;p14"/>
          <p:cNvSpPr/>
          <p:nvPr/>
        </p:nvSpPr>
        <p:spPr>
          <a:xfrm>
            <a:off x="1191924" y="3714874"/>
            <a:ext cx="2737500" cy="608367"/>
          </a:xfrm>
          <a:prstGeom prst="rect">
            <a:avLst/>
          </a:prstGeom>
          <a:solidFill>
            <a:srgbClr val="3C9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954826" y="2176832"/>
            <a:ext cx="594919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dirty="0">
                <a:solidFill>
                  <a:srgbClr val="FBFBFB"/>
                </a:solidFill>
                <a:latin typeface="Work Sans" pitchFamily="2" charset="0"/>
                <a:ea typeface="Montserrat SemiBold"/>
                <a:cs typeface="Montserrat SemiBold"/>
                <a:sym typeface="Montserrat SemiBold"/>
              </a:rPr>
              <a:t>ASSEMBLÉE GÉNÉRALE DU BUDGET 2024</a:t>
            </a:r>
            <a:endParaRPr sz="3000" b="1" dirty="0">
              <a:solidFill>
                <a:srgbClr val="FBFBFB"/>
              </a:solidFill>
              <a:latin typeface="Work Sans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191924" y="3759958"/>
            <a:ext cx="2737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chemeClr val="lt1"/>
                </a:solidFill>
                <a:latin typeface="Work Sans" pitchFamily="2" charset="0"/>
                <a:ea typeface="Montserrat SemiBold"/>
                <a:cs typeface="Montserrat SemiBold"/>
                <a:sym typeface="Montserrat SemiBold"/>
              </a:rPr>
              <a:t>25 septembre 2024</a:t>
            </a:r>
            <a:endParaRPr sz="2000" dirty="0">
              <a:solidFill>
                <a:schemeClr val="lt1"/>
              </a:solidFill>
              <a:latin typeface="Work Sans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E4915-F577-45A8-4B13-47263DC8F0FD}"/>
              </a:ext>
            </a:extLst>
          </p:cNvPr>
          <p:cNvSpPr/>
          <p:nvPr/>
        </p:nvSpPr>
        <p:spPr>
          <a:xfrm>
            <a:off x="65988" y="62709"/>
            <a:ext cx="8993171" cy="5008911"/>
          </a:xfrm>
          <a:prstGeom prst="rect">
            <a:avLst/>
          </a:prstGeom>
          <a:noFill/>
          <a:ln w="203200">
            <a:solidFill>
              <a:srgbClr val="0800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7" name="Image 16" descr="Une image contenant Graphique, Caractère coloré, motif, cercle&#10;&#10;Description générée automatiquement">
            <a:extLst>
              <a:ext uri="{FF2B5EF4-FFF2-40B4-BE49-F238E27FC236}">
                <a16:creationId xmlns:a16="http://schemas.microsoft.com/office/drawing/2014/main" id="{42AC751A-0627-216F-1339-0B40FF53D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3361">
            <a:off x="6647275" y="-371971"/>
            <a:ext cx="3533957" cy="3508555"/>
          </a:xfrm>
          <a:prstGeom prst="rect">
            <a:avLst/>
          </a:prstGeom>
        </p:spPr>
      </p:pic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2BB58582-C7CE-1C4D-90F4-D32A1FC7A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9" y="820259"/>
            <a:ext cx="3636069" cy="14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9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CEE399-E4A2-29F7-8A6C-F42B0AF92F38}"/>
              </a:ext>
            </a:extLst>
          </p:cNvPr>
          <p:cNvSpPr/>
          <p:nvPr/>
        </p:nvSpPr>
        <p:spPr>
          <a:xfrm>
            <a:off x="-441434" y="-336331"/>
            <a:ext cx="10478813" cy="5812221"/>
          </a:xfrm>
          <a:prstGeom prst="rect">
            <a:avLst/>
          </a:prstGeom>
          <a:solidFill>
            <a:srgbClr val="28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53188-09AA-93D6-1761-858358B5FACB}"/>
              </a:ext>
            </a:extLst>
          </p:cNvPr>
          <p:cNvSpPr/>
          <p:nvPr/>
        </p:nvSpPr>
        <p:spPr>
          <a:xfrm>
            <a:off x="3407475" y="556809"/>
            <a:ext cx="2385849" cy="496742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512A258-08D2-AE4C-23C1-E3F684682B14}"/>
              </a:ext>
            </a:extLst>
          </p:cNvPr>
          <p:cNvSpPr txBox="1">
            <a:spLocks/>
          </p:cNvSpPr>
          <p:nvPr/>
        </p:nvSpPr>
        <p:spPr>
          <a:xfrm>
            <a:off x="497435" y="1181510"/>
            <a:ext cx="8149128" cy="277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Préparez-vous pour l’assemblée générale du budget :</a:t>
            </a:r>
          </a:p>
          <a:p>
            <a:pPr marL="1200150" lvl="1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En vous munissant d’une pièce d’identité et s’il y a lieu :</a:t>
            </a:r>
          </a:p>
          <a:p>
            <a:pPr marL="1657350" lvl="2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De votre procuration numérique</a:t>
            </a:r>
          </a:p>
          <a:p>
            <a:pPr marL="1657350" lvl="2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En vous assurant d’être dans un lieu avec une connexion internet stable</a:t>
            </a:r>
          </a:p>
          <a:p>
            <a:pPr marL="1657350" lvl="2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En vérifiant que votre micro et votre caméra fonctionnent correctement</a:t>
            </a:r>
          </a:p>
          <a:p>
            <a:pPr marL="1200150" lvl="1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À partir de 14h00, cliquez sur le lien Zoom reçu suite à votre inscription</a:t>
            </a:r>
          </a:p>
          <a:p>
            <a:pPr marL="1200150" lvl="1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Allumez votre caméra</a:t>
            </a:r>
          </a:p>
        </p:txBody>
      </p:sp>
      <p:pic>
        <p:nvPicPr>
          <p:cNvPr id="9" name="Image 8" descr="Une image contenant Graphique, blanc, symbole, conception&#10;&#10;Description générée automatiquement">
            <a:extLst>
              <a:ext uri="{FF2B5EF4-FFF2-40B4-BE49-F238E27FC236}">
                <a16:creationId xmlns:a16="http://schemas.microsoft.com/office/drawing/2014/main" id="{92DD5D2D-7992-F972-60D7-D8202451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8" y="3857422"/>
            <a:ext cx="1098236" cy="1160079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10029DF-D4CB-09D1-6219-75453E49E7AD}"/>
              </a:ext>
            </a:extLst>
          </p:cNvPr>
          <p:cNvSpPr txBox="1">
            <a:spLocks/>
          </p:cNvSpPr>
          <p:nvPr/>
        </p:nvSpPr>
        <p:spPr>
          <a:xfrm>
            <a:off x="1238415" y="605808"/>
            <a:ext cx="6667169" cy="478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000" b="1" dirty="0">
                <a:solidFill>
                  <a:srgbClr val="FBFBFB"/>
                </a:solidFill>
                <a:latin typeface="Work Sans" pitchFamily="2" charset="0"/>
              </a:rPr>
              <a:t>AVANT L’AGB</a:t>
            </a:r>
          </a:p>
        </p:txBody>
      </p:sp>
    </p:spTree>
    <p:extLst>
      <p:ext uri="{BB962C8B-B14F-4D97-AF65-F5344CB8AC3E}">
        <p14:creationId xmlns:p14="http://schemas.microsoft.com/office/powerpoint/2010/main" val="406912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073C64-C294-6845-D54D-44B627EBE3C1}"/>
              </a:ext>
            </a:extLst>
          </p:cNvPr>
          <p:cNvSpPr/>
          <p:nvPr/>
        </p:nvSpPr>
        <p:spPr>
          <a:xfrm>
            <a:off x="-441434" y="-336331"/>
            <a:ext cx="10478813" cy="5812221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80935-14C7-5F28-2834-3C32477A1894}"/>
              </a:ext>
            </a:extLst>
          </p:cNvPr>
          <p:cNvSpPr/>
          <p:nvPr/>
        </p:nvSpPr>
        <p:spPr>
          <a:xfrm>
            <a:off x="3379074" y="134915"/>
            <a:ext cx="2385849" cy="496742"/>
          </a:xfrm>
          <a:prstGeom prst="rect">
            <a:avLst/>
          </a:prstGeom>
          <a:solidFill>
            <a:srgbClr val="3C9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BB9B62AF-5DE6-7533-DFF7-6CD03F53432D}"/>
              </a:ext>
            </a:extLst>
          </p:cNvPr>
          <p:cNvSpPr txBox="1">
            <a:spLocks/>
          </p:cNvSpPr>
          <p:nvPr/>
        </p:nvSpPr>
        <p:spPr>
          <a:xfrm>
            <a:off x="252132" y="134915"/>
            <a:ext cx="863973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000" b="1" dirty="0">
                <a:solidFill>
                  <a:srgbClr val="FBFBFB"/>
                </a:solidFill>
                <a:latin typeface="Work Sans" pitchFamily="2" charset="0"/>
              </a:rPr>
              <a:t>ARRIVÉE À L’AGB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B8AA490-7B2C-6292-B56E-C1C47E8B2CAD}"/>
              </a:ext>
            </a:extLst>
          </p:cNvPr>
          <p:cNvSpPr txBox="1">
            <a:spLocks/>
          </p:cNvSpPr>
          <p:nvPr/>
        </p:nvSpPr>
        <p:spPr>
          <a:xfrm>
            <a:off x="424683" y="605671"/>
            <a:ext cx="8746578" cy="327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highlight>
                  <a:srgbClr val="3C9673"/>
                </a:highlight>
                <a:latin typeface="Work Sans" pitchFamily="2" charset="0"/>
              </a:rPr>
              <a:t>1 – Salle d’attente virtuelle</a:t>
            </a: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Vous patienterez dans la salle d’attente virtuelle le temps qu’un membre de l’équipe vous admette à l’AGB.</a:t>
            </a:r>
          </a:p>
          <a:p>
            <a:pPr algn="l"/>
            <a:endParaRPr lang="fr-CA" sz="1200" b="0" dirty="0">
              <a:solidFill>
                <a:srgbClr val="FBFBFB"/>
              </a:solidFill>
              <a:latin typeface="Work Sans" pitchFamily="2" charset="0"/>
            </a:endParaRPr>
          </a:p>
          <a:p>
            <a:pPr algn="l"/>
            <a:r>
              <a:rPr lang="fr-CA" sz="1200" b="0" dirty="0">
                <a:solidFill>
                  <a:srgbClr val="FBFBFB"/>
                </a:solidFill>
                <a:highlight>
                  <a:srgbClr val="3C9673"/>
                </a:highlight>
                <a:latin typeface="Work Sans" pitchFamily="2" charset="0"/>
              </a:rPr>
              <a:t>2 – Salle d’accueil virtuelle</a:t>
            </a: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Lorsque vous serez admis dans la salle principale virtuelle de l’AGB, chaque participant sera basculé individuellement dans la salle d’accueil virtuelle afin de :</a:t>
            </a:r>
          </a:p>
          <a:p>
            <a:pPr marL="1085850" lvl="1" indent="-171450">
              <a:buClr>
                <a:srgbClr val="FBFBFB"/>
              </a:buClr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Vérifier votre identité via votre caméra et s’il y a lieu, votre procuration numérique</a:t>
            </a:r>
          </a:p>
          <a:p>
            <a:pPr marL="1085850" lvl="1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Vérifier le statut de vos cotisations</a:t>
            </a:r>
          </a:p>
          <a:p>
            <a:pPr marL="1085850" lvl="1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Vous renommer avec votre statut (voir encadré ci-bas), votre nom et celui de votre organisation</a:t>
            </a:r>
          </a:p>
          <a:p>
            <a:pPr marL="1085850" lvl="1" indent="-171450">
              <a:buFont typeface="Arial" panose="020B0604020202020204" pitchFamily="34" charset="0"/>
              <a:buChar char="•"/>
            </a:pPr>
            <a:endParaRPr lang="fr-CA" sz="1200" dirty="0">
              <a:solidFill>
                <a:srgbClr val="FBFBFB"/>
              </a:solidFill>
              <a:latin typeface="Work Sans" pitchFamily="2" charset="0"/>
            </a:endParaRPr>
          </a:p>
          <a:p>
            <a:pPr algn="l"/>
            <a:r>
              <a:rPr lang="fr-CA" sz="1200" b="0" dirty="0">
                <a:solidFill>
                  <a:srgbClr val="FBFBFB"/>
                </a:solidFill>
                <a:highlight>
                  <a:srgbClr val="3C9673"/>
                </a:highlight>
                <a:latin typeface="Work Sans" pitchFamily="2" charset="0"/>
              </a:rPr>
              <a:t>3 – Salle principale virtuelle</a:t>
            </a: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L’AGB démarrera lorsqu’il y aura quorum, soit 15 membres cotisants. Durant l’AGB, les micros seront coupés. Pour intervenir, vous devrez en faire la demande (voir page suivante)</a:t>
            </a:r>
          </a:p>
          <a:p>
            <a:pPr lvl="1" indent="0">
              <a:buNone/>
            </a:pPr>
            <a:endParaRPr lang="fr-CA" sz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A7E8C8-47CF-1D8C-4D6F-5C25545BA870}"/>
              </a:ext>
            </a:extLst>
          </p:cNvPr>
          <p:cNvSpPr/>
          <p:nvPr/>
        </p:nvSpPr>
        <p:spPr>
          <a:xfrm>
            <a:off x="1773075" y="3700492"/>
            <a:ext cx="6007894" cy="1191056"/>
          </a:xfrm>
          <a:prstGeom prst="rect">
            <a:avLst/>
          </a:prstGeom>
          <a:solidFill>
            <a:srgbClr val="3C9673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AF3973-1B1D-E5E3-3199-560253E99D39}"/>
              </a:ext>
            </a:extLst>
          </p:cNvPr>
          <p:cNvSpPr txBox="1"/>
          <p:nvPr/>
        </p:nvSpPr>
        <p:spPr>
          <a:xfrm>
            <a:off x="1773075" y="3788188"/>
            <a:ext cx="6007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BFBFB"/>
                </a:solidFill>
                <a:highlight>
                  <a:srgbClr val="080054"/>
                </a:highlight>
                <a:latin typeface="Work Sans" pitchFamily="2" charset="0"/>
              </a:rPr>
              <a:t>Qui est qui ?</a:t>
            </a:r>
          </a:p>
          <a:p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Chaque participant se verra assigner un code à son nom en fonction de son statut:</a:t>
            </a:r>
          </a:p>
          <a:p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CA: Membre du CA de la SDC E: Membre de l’équipe de la SDC M: Membre votant de la SDC O: </a:t>
            </a:r>
            <a:r>
              <a:rPr lang="fr-CA" sz="1200" dirty="0" err="1">
                <a:solidFill>
                  <a:srgbClr val="FBFBFB"/>
                </a:solidFill>
                <a:latin typeface="Work Sans" pitchFamily="2" charset="0"/>
              </a:rPr>
              <a:t>Observateur.rice</a:t>
            </a:r>
            <a:endParaRPr lang="fr-CA" sz="1200" dirty="0">
              <a:solidFill>
                <a:srgbClr val="FBFBFB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4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41C93CD-021E-2A13-F4DD-098EE7CCBD86}"/>
              </a:ext>
            </a:extLst>
          </p:cNvPr>
          <p:cNvSpPr/>
          <p:nvPr/>
        </p:nvSpPr>
        <p:spPr>
          <a:xfrm>
            <a:off x="-325821" y="-178676"/>
            <a:ext cx="9974318" cy="5549462"/>
          </a:xfrm>
          <a:prstGeom prst="rect">
            <a:avLst/>
          </a:prstGeom>
          <a:solidFill>
            <a:srgbClr val="28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5F79315-AAFA-81E9-EE3C-D1643929AE64}"/>
              </a:ext>
            </a:extLst>
          </p:cNvPr>
          <p:cNvSpPr txBox="1">
            <a:spLocks/>
          </p:cNvSpPr>
          <p:nvPr/>
        </p:nvSpPr>
        <p:spPr>
          <a:xfrm>
            <a:off x="635793" y="1061223"/>
            <a:ext cx="7710732" cy="42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Durant l’AGB, si vous être un membre votant, vous pourriez être </a:t>
            </a:r>
            <a:r>
              <a:rPr lang="fr-CA" sz="1200" b="0" dirty="0" err="1">
                <a:solidFill>
                  <a:srgbClr val="FBFBFB"/>
                </a:solidFill>
                <a:latin typeface="Work Sans" pitchFamily="2" charset="0"/>
              </a:rPr>
              <a:t>amené.e</a:t>
            </a:r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 à:</a:t>
            </a:r>
            <a:endParaRPr lang="fr-CA" sz="1200" dirty="0">
              <a:solidFill>
                <a:srgbClr val="FBFBFB"/>
              </a:solidFill>
              <a:latin typeface="Work Sans" pitchFamily="2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CEF77616-5BF1-F317-1FE3-4F957FB141D2}"/>
              </a:ext>
            </a:extLst>
          </p:cNvPr>
          <p:cNvSpPr txBox="1">
            <a:spLocks/>
          </p:cNvSpPr>
          <p:nvPr/>
        </p:nvSpPr>
        <p:spPr>
          <a:xfrm>
            <a:off x="635793" y="1549380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Appuyer et/ou seconder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E086C037-D495-8A76-F68F-D238CED62EAC}"/>
              </a:ext>
            </a:extLst>
          </p:cNvPr>
          <p:cNvSpPr txBox="1">
            <a:spLocks/>
          </p:cNvSpPr>
          <p:nvPr/>
        </p:nvSpPr>
        <p:spPr>
          <a:xfrm>
            <a:off x="635793" y="2373292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Voter publiquement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656CF2A-7548-95CE-BEA1-58A95951A440}"/>
              </a:ext>
            </a:extLst>
          </p:cNvPr>
          <p:cNvSpPr txBox="1">
            <a:spLocks/>
          </p:cNvSpPr>
          <p:nvPr/>
        </p:nvSpPr>
        <p:spPr>
          <a:xfrm>
            <a:off x="635793" y="3197204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Voter à bulletin secret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EC97002-249A-431C-CCB3-26BA7F16D0DB}"/>
              </a:ext>
            </a:extLst>
          </p:cNvPr>
          <p:cNvSpPr txBox="1">
            <a:spLocks/>
          </p:cNvSpPr>
          <p:nvPr/>
        </p:nvSpPr>
        <p:spPr>
          <a:xfrm>
            <a:off x="635793" y="4303700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Prendre la parole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501208B-C702-8540-0DAB-8AFAB8DFEF67}"/>
              </a:ext>
            </a:extLst>
          </p:cNvPr>
          <p:cNvSpPr txBox="1">
            <a:spLocks/>
          </p:cNvSpPr>
          <p:nvPr/>
        </p:nvSpPr>
        <p:spPr>
          <a:xfrm>
            <a:off x="2731294" y="1549380"/>
            <a:ext cx="4933952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Écrire « J’appuie » ou « Je seconde » via le bouton « Converser »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BAAEF3E-2572-F6C8-D3E0-110C7C506BB0}"/>
              </a:ext>
            </a:extLst>
          </p:cNvPr>
          <p:cNvSpPr txBox="1">
            <a:spLocks/>
          </p:cNvSpPr>
          <p:nvPr/>
        </p:nvSpPr>
        <p:spPr>
          <a:xfrm>
            <a:off x="2731293" y="2373292"/>
            <a:ext cx="4933953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Répondre à la question en écrivant votre réponse  via le bouton « Converser »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B04EC07-4892-6224-09CA-405430D480B1}"/>
              </a:ext>
            </a:extLst>
          </p:cNvPr>
          <p:cNvSpPr txBox="1">
            <a:spLocks/>
          </p:cNvSpPr>
          <p:nvPr/>
        </p:nvSpPr>
        <p:spPr>
          <a:xfrm>
            <a:off x="2731293" y="3197203"/>
            <a:ext cx="4933953" cy="93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Les membres observateurs, </a:t>
            </a:r>
            <a:r>
              <a:rPr lang="fr-FR" sz="1200" b="0" dirty="0">
                <a:solidFill>
                  <a:srgbClr val="FBFBFB"/>
                </a:solidFill>
                <a:latin typeface="Work Sans" pitchFamily="2" charset="0"/>
              </a:rPr>
              <a:t>ainsi que l’équipe, seront basculés dans la salle d’accueil virtuelle. Les membres votants pourront répondre à un sondage anonyme dans la salle principale virtuelle. </a:t>
            </a:r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 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EF783330-7203-A27B-E0E1-3430FE7C017B}"/>
              </a:ext>
            </a:extLst>
          </p:cNvPr>
          <p:cNvSpPr txBox="1">
            <a:spLocks/>
          </p:cNvSpPr>
          <p:nvPr/>
        </p:nvSpPr>
        <p:spPr>
          <a:xfrm>
            <a:off x="2731293" y="4310845"/>
            <a:ext cx="4933953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Écrire « Parole » dans le Chat via le bouton « Converser »</a:t>
            </a:r>
          </a:p>
        </p:txBody>
      </p:sp>
      <p:pic>
        <p:nvPicPr>
          <p:cNvPr id="14" name="Graphique 13" descr="Flèche vers la droite avec un remplissage uni">
            <a:extLst>
              <a:ext uri="{FF2B5EF4-FFF2-40B4-BE49-F238E27FC236}">
                <a16:creationId xmlns:a16="http://schemas.microsoft.com/office/drawing/2014/main" id="{4AD6684F-540B-C5B9-FFFD-E0B14E18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1573177"/>
            <a:ext cx="414337" cy="414337"/>
          </a:xfrm>
          <a:prstGeom prst="rect">
            <a:avLst/>
          </a:prstGeom>
        </p:spPr>
      </p:pic>
      <p:pic>
        <p:nvPicPr>
          <p:cNvPr id="15" name="Graphique 14" descr="Flèche vers la droite avec un remplissage uni">
            <a:extLst>
              <a:ext uri="{FF2B5EF4-FFF2-40B4-BE49-F238E27FC236}">
                <a16:creationId xmlns:a16="http://schemas.microsoft.com/office/drawing/2014/main" id="{BE9D3E55-8B2D-419D-6FF4-7B62C4A7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2480463"/>
            <a:ext cx="414337" cy="414337"/>
          </a:xfrm>
          <a:prstGeom prst="rect">
            <a:avLst/>
          </a:prstGeom>
        </p:spPr>
      </p:pic>
      <p:pic>
        <p:nvPicPr>
          <p:cNvPr id="16" name="Graphique 15" descr="Flèche vers la droite avec un remplissage uni">
            <a:extLst>
              <a:ext uri="{FF2B5EF4-FFF2-40B4-BE49-F238E27FC236}">
                <a16:creationId xmlns:a16="http://schemas.microsoft.com/office/drawing/2014/main" id="{9842C05B-7B1B-D77A-4E2C-4126158B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3207513"/>
            <a:ext cx="414337" cy="414337"/>
          </a:xfrm>
          <a:prstGeom prst="rect">
            <a:avLst/>
          </a:prstGeom>
        </p:spPr>
      </p:pic>
      <p:pic>
        <p:nvPicPr>
          <p:cNvPr id="17" name="Graphique 16" descr="Flèche vers la droite avec un remplissage uni">
            <a:extLst>
              <a:ext uri="{FF2B5EF4-FFF2-40B4-BE49-F238E27FC236}">
                <a16:creationId xmlns:a16="http://schemas.microsoft.com/office/drawing/2014/main" id="{78E147AF-5692-1FD0-5754-08816C0C5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4329886"/>
            <a:ext cx="414337" cy="41433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5164258-B1F6-DA9D-F2A6-E2BAF253B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734" y="1581896"/>
            <a:ext cx="777307" cy="4953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952EC8A-C47A-2C49-A159-AFA47154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859" y="2437527"/>
            <a:ext cx="777307" cy="4953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8F5D068-0FD4-BD0E-0540-4676BC4FF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734" y="4289382"/>
            <a:ext cx="777307" cy="495343"/>
          </a:xfrm>
          <a:prstGeom prst="rect">
            <a:avLst/>
          </a:prstGeom>
        </p:spPr>
      </p:pic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A7E7FF2-6E02-3BEF-93F5-D32E75B1988F}"/>
              </a:ext>
            </a:extLst>
          </p:cNvPr>
          <p:cNvSpPr txBox="1">
            <a:spLocks/>
          </p:cNvSpPr>
          <p:nvPr/>
        </p:nvSpPr>
        <p:spPr>
          <a:xfrm>
            <a:off x="7272338" y="3161453"/>
            <a:ext cx="1871662" cy="90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1050" b="0" i="1" dirty="0">
                <a:solidFill>
                  <a:srgbClr val="FBFBFB"/>
                </a:solidFill>
                <a:latin typeface="Work Sans" pitchFamily="2" charset="0"/>
              </a:rPr>
              <a:t>Une fenêtre nommée « Sondage » s’ouvrira automatiquement sur votre écran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22F44A-20E1-0440-1E5A-8E90F4018CD7}"/>
              </a:ext>
            </a:extLst>
          </p:cNvPr>
          <p:cNvSpPr/>
          <p:nvPr/>
        </p:nvSpPr>
        <p:spPr>
          <a:xfrm>
            <a:off x="4930960" y="355173"/>
            <a:ext cx="3661209" cy="496742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DA3DD64-3198-891F-8440-8BBB904AD9F5}"/>
              </a:ext>
            </a:extLst>
          </p:cNvPr>
          <p:cNvSpPr txBox="1">
            <a:spLocks/>
          </p:cNvSpPr>
          <p:nvPr/>
        </p:nvSpPr>
        <p:spPr>
          <a:xfrm>
            <a:off x="5019267" y="275808"/>
            <a:ext cx="341705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r-CA" sz="2000" b="1" dirty="0">
                <a:solidFill>
                  <a:srgbClr val="FBFBFB"/>
                </a:solidFill>
                <a:latin typeface="Work Sans" pitchFamily="2" charset="0"/>
              </a:rPr>
              <a:t>DÉROULEMENT DE L’AGB</a:t>
            </a:r>
          </a:p>
        </p:txBody>
      </p:sp>
    </p:spTree>
    <p:extLst>
      <p:ext uri="{BB962C8B-B14F-4D97-AF65-F5344CB8AC3E}">
        <p14:creationId xmlns:p14="http://schemas.microsoft.com/office/powerpoint/2010/main" val="107040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E20292-248E-17F1-53CF-9EA534D78697}"/>
              </a:ext>
            </a:extLst>
          </p:cNvPr>
          <p:cNvSpPr/>
          <p:nvPr/>
        </p:nvSpPr>
        <p:spPr>
          <a:xfrm>
            <a:off x="-325821" y="-178676"/>
            <a:ext cx="9974318" cy="5549462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71315-017E-3118-DEE9-5BC78EB818FE}"/>
              </a:ext>
            </a:extLst>
          </p:cNvPr>
          <p:cNvSpPr/>
          <p:nvPr/>
        </p:nvSpPr>
        <p:spPr>
          <a:xfrm rot="5400000">
            <a:off x="4148892" y="-4653389"/>
            <a:ext cx="1108975" cy="10058404"/>
          </a:xfrm>
          <a:prstGeom prst="rect">
            <a:avLst/>
          </a:prstGeom>
          <a:solidFill>
            <a:srgbClr val="28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67EC589-6F32-CF08-8356-0B2888688AD8}"/>
              </a:ext>
            </a:extLst>
          </p:cNvPr>
          <p:cNvSpPr txBox="1">
            <a:spLocks/>
          </p:cNvSpPr>
          <p:nvPr/>
        </p:nvSpPr>
        <p:spPr>
          <a:xfrm>
            <a:off x="311700" y="278695"/>
            <a:ext cx="8520600" cy="5727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000" b="1" dirty="0">
                <a:solidFill>
                  <a:schemeClr val="bg1"/>
                </a:solidFill>
                <a:latin typeface="Work Sans" pitchFamily="2" charset="0"/>
              </a:rPr>
              <a:t>PROBLÈME TECHNIQUE ?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D26C6D4-DA17-E514-E2E4-14CCCB27DD1B}"/>
              </a:ext>
            </a:extLst>
          </p:cNvPr>
          <p:cNvSpPr txBox="1">
            <a:spLocks/>
          </p:cNvSpPr>
          <p:nvPr/>
        </p:nvSpPr>
        <p:spPr>
          <a:xfrm>
            <a:off x="2105024" y="1671630"/>
            <a:ext cx="4933952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En cas d’incident technique, merci de nous adresser votre problème par courriel à :</a:t>
            </a:r>
          </a:p>
          <a:p>
            <a:pPr algn="l"/>
            <a:endParaRPr lang="fr-CA" sz="1200" b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33A0C8C-71ED-8783-ACBE-F9BE02FDB598}"/>
              </a:ext>
            </a:extLst>
          </p:cNvPr>
          <p:cNvSpPr txBox="1">
            <a:spLocks/>
          </p:cNvSpPr>
          <p:nvPr/>
        </p:nvSpPr>
        <p:spPr>
          <a:xfrm>
            <a:off x="2105024" y="2391984"/>
            <a:ext cx="4933952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080054"/>
                </a:solidFill>
                <a:latin typeface="Work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communication@quartiersducanal.com</a:t>
            </a:r>
            <a:endParaRPr lang="fr-CA" sz="1200" b="0" dirty="0">
              <a:solidFill>
                <a:srgbClr val="080054"/>
              </a:solidFill>
              <a:latin typeface="Work Sans" pitchFamily="2" charset="0"/>
            </a:endParaRPr>
          </a:p>
          <a:p>
            <a:pPr algn="l"/>
            <a:endParaRPr lang="fr-CA" sz="1200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7878F3A3-DA25-70DB-B354-C4B560FBE8C6}"/>
              </a:ext>
            </a:extLst>
          </p:cNvPr>
          <p:cNvSpPr txBox="1">
            <a:spLocks/>
          </p:cNvSpPr>
          <p:nvPr/>
        </p:nvSpPr>
        <p:spPr>
          <a:xfrm>
            <a:off x="2105024" y="3112338"/>
            <a:ext cx="4933952" cy="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Merci,</a:t>
            </a:r>
          </a:p>
          <a:p>
            <a:pPr algn="l"/>
            <a:endParaRPr lang="fr-CA" sz="1200" b="0" dirty="0">
              <a:solidFill>
                <a:srgbClr val="FBFBFB"/>
              </a:solidFill>
              <a:latin typeface="Work Sans" pitchFamily="2" charset="0"/>
            </a:endParaRP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La SDC Les Quartiers du Canal</a:t>
            </a:r>
          </a:p>
        </p:txBody>
      </p:sp>
      <p:pic>
        <p:nvPicPr>
          <p:cNvPr id="11" name="Image 10" descr="Une image contenant Caractère coloré, Graphique, cercle, capture d’écran&#10;&#10;Description générée automatiquement">
            <a:extLst>
              <a:ext uri="{FF2B5EF4-FFF2-40B4-BE49-F238E27FC236}">
                <a16:creationId xmlns:a16="http://schemas.microsoft.com/office/drawing/2014/main" id="{C81125BB-4BE8-6499-03F1-81CA06C33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891" y="3041965"/>
            <a:ext cx="2997354" cy="3006880"/>
          </a:xfrm>
          <a:prstGeom prst="rect">
            <a:avLst/>
          </a:prstGeom>
        </p:spPr>
      </p:pic>
      <p:pic>
        <p:nvPicPr>
          <p:cNvPr id="14" name="Image 13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E369B6EF-BE77-0CCC-DCF5-AD9BA143B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532" y="4012246"/>
            <a:ext cx="2314936" cy="925271"/>
          </a:xfrm>
          <a:prstGeom prst="rect">
            <a:avLst/>
          </a:prstGeom>
        </p:spPr>
      </p:pic>
      <p:pic>
        <p:nvPicPr>
          <p:cNvPr id="3" name="Image 2" descr="Une image contenant Graphique, Caractère coloré, conception, créativité&#10;&#10;Description générée automatiquement">
            <a:extLst>
              <a:ext uri="{FF2B5EF4-FFF2-40B4-BE49-F238E27FC236}">
                <a16:creationId xmlns:a16="http://schemas.microsoft.com/office/drawing/2014/main" id="{0F6F2598-C0FA-FDF9-7E09-4FB7DF2F9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72114">
            <a:off x="-912452" y="3041965"/>
            <a:ext cx="3111561" cy="31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2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83724F60B174AB86384C0C8555290" ma:contentTypeVersion="22" ma:contentTypeDescription="Create a new document." ma:contentTypeScope="" ma:versionID="3b8ac2c8ebe7096526bbfb78923945a4">
  <xsd:schema xmlns:xsd="http://www.w3.org/2001/XMLSchema" xmlns:xs="http://www.w3.org/2001/XMLSchema" xmlns:p="http://schemas.microsoft.com/office/2006/metadata/properties" xmlns:ns2="20e7e974-2c0e-4228-aceb-bedf67488b79" xmlns:ns3="328f6ce2-34f9-450f-961f-1f20931d9555" targetNamespace="http://schemas.microsoft.com/office/2006/metadata/properties" ma:root="true" ma:fieldsID="3fbc928ca76a9508aa62b9cfc0af2b95" ns2:_="" ns3:_="">
    <xsd:import namespace="20e7e974-2c0e-4228-aceb-bedf67488b79"/>
    <xsd:import namespace="328f6ce2-34f9-450f-961f-1f20931d9555"/>
    <xsd:element name="properties">
      <xsd:complexType>
        <xsd:sequence>
          <xsd:element name="documentManagement">
            <xsd:complexType>
              <xsd:all>
                <xsd:element ref="ns2:_x006f_oj6" minOccurs="0"/>
                <xsd:element ref="ns2:l4yk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7e974-2c0e-4228-aceb-bedf67488b79" elementFormDefault="qualified">
    <xsd:import namespace="http://schemas.microsoft.com/office/2006/documentManagement/types"/>
    <xsd:import namespace="http://schemas.microsoft.com/office/infopath/2007/PartnerControls"/>
    <xsd:element name="_x006f_oj6" ma:index="8" nillable="true" ma:displayName="ID" ma:indexed="true" ma:internalName="_x006f_oj6">
      <xsd:simpleType>
        <xsd:restriction base="dms:Number"/>
      </xsd:simpleType>
    </xsd:element>
    <xsd:element name="l4yk" ma:index="9" nillable="true" ma:displayName="ID" ma:internalName="l4yk">
      <xsd:simpleType>
        <xsd:restriction base="dms:Number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ebf9370-daa4-4653-984b-0b9c811c34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f6ce2-34f9-450f-961f-1f20931d955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ac0c58-7b78-4ba0-83a8-dd2c242c3e0c}" ma:internalName="TaxCatchAll" ma:showField="CatchAllData" ma:web="328f6ce2-34f9-450f-961f-1f20931d95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4yk xmlns="20e7e974-2c0e-4228-aceb-bedf67488b79" xsi:nil="true"/>
    <TaxCatchAll xmlns="328f6ce2-34f9-450f-961f-1f20931d9555" xsi:nil="true"/>
    <lcf76f155ced4ddcb4097134ff3c332f xmlns="20e7e974-2c0e-4228-aceb-bedf67488b79">
      <Terms xmlns="http://schemas.microsoft.com/office/infopath/2007/PartnerControls"/>
    </lcf76f155ced4ddcb4097134ff3c332f>
    <_x006f_oj6 xmlns="20e7e974-2c0e-4228-aceb-bedf67488b79" xsi:nil="true"/>
  </documentManagement>
</p:properties>
</file>

<file path=customXml/itemProps1.xml><?xml version="1.0" encoding="utf-8"?>
<ds:datastoreItem xmlns:ds="http://schemas.openxmlformats.org/officeDocument/2006/customXml" ds:itemID="{AEAE79D8-5492-4E56-9BA3-6539C1F17FB8}"/>
</file>

<file path=customXml/itemProps2.xml><?xml version="1.0" encoding="utf-8"?>
<ds:datastoreItem xmlns:ds="http://schemas.openxmlformats.org/officeDocument/2006/customXml" ds:itemID="{872DDCA3-A34A-454D-835F-F3A757E42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5A22D-5AB5-4E3E-AF64-954763662539}">
  <ds:schemaRefs>
    <ds:schemaRef ds:uri="http://schemas.microsoft.com/office/2006/metadata/properties"/>
    <ds:schemaRef ds:uri="http://schemas.microsoft.com/office/infopath/2007/PartnerControls"/>
    <ds:schemaRef ds:uri="20e7e974-2c0e-4228-aceb-bedf67488b79"/>
    <ds:schemaRef ds:uri="328f6ce2-34f9-450f-961f-1f20931d95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404</Words>
  <Application>Microsoft Office PowerPoint</Application>
  <PresentationFormat>Affichage à l'écran (16:9)</PresentationFormat>
  <Paragraphs>42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Work Sans</vt:lpstr>
      <vt:lpstr>Arial</vt:lpstr>
      <vt:lpstr>Montserrat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</dc:creator>
  <cp:lastModifiedBy>Maëliss</cp:lastModifiedBy>
  <cp:revision>3</cp:revision>
  <dcterms:modified xsi:type="dcterms:W3CDTF">2024-07-23T19:29:22Z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0x0101005E583724F60B174AB86384C0C8555290</vt:lpwstr>
  </property>
  <property fmtid="{D5CDD505-2E9C-101B-9397-08002B2CF9AE}" pid="3" name="MediaServiceImageTags">
    <vt:lpwstr/>
  </property>
</Properties>
</file>